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27"/>
  </p:handoutMasterIdLst>
  <p:sldIdLst>
    <p:sldId id="258" r:id="rId2"/>
    <p:sldId id="272" r:id="rId3"/>
    <p:sldId id="273" r:id="rId4"/>
    <p:sldId id="343" r:id="rId5"/>
    <p:sldId id="274" r:id="rId6"/>
    <p:sldId id="278" r:id="rId7"/>
    <p:sldId id="276" r:id="rId8"/>
    <p:sldId id="291" r:id="rId9"/>
    <p:sldId id="277" r:id="rId10"/>
    <p:sldId id="281" r:id="rId11"/>
    <p:sldId id="363" r:id="rId12"/>
    <p:sldId id="280" r:id="rId13"/>
    <p:sldId id="279" r:id="rId14"/>
    <p:sldId id="292" r:id="rId15"/>
    <p:sldId id="293" r:id="rId16"/>
    <p:sldId id="282" r:id="rId17"/>
    <p:sldId id="283" r:id="rId18"/>
    <p:sldId id="284" r:id="rId19"/>
    <p:sldId id="286" r:id="rId20"/>
    <p:sldId id="295" r:id="rId21"/>
    <p:sldId id="288" r:id="rId22"/>
    <p:sldId id="289" r:id="rId23"/>
    <p:sldId id="297" r:id="rId24"/>
    <p:sldId id="290" r:id="rId25"/>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44">
          <p15:clr>
            <a:srgbClr val="A4A3A4"/>
          </p15:clr>
        </p15:guide>
        <p15:guide id="2" pos="2813">
          <p15:clr>
            <a:srgbClr val="A4A3A4"/>
          </p15:clr>
        </p15:guide>
      </p15:sldGuideLst>
    </p:ext>
    <p:ext uri="{505F2C04-C923-438B-8C0F-E0CD2BADF298}">
      <wppc:fontMiss xmlns:wppc="http://www.wps.cn/officeDocument/PresentationCustomData" xmlns=""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DFDFD"/>
    <a:srgbClr val="DDAA19"/>
    <a:srgbClr val="38874E"/>
    <a:srgbClr val="F4BB3D"/>
    <a:srgbClr val="B9961B"/>
    <a:srgbClr val="B993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p:restoredTop sz="94660"/>
  </p:normalViewPr>
  <p:slideViewPr>
    <p:cSldViewPr snapToGrid="0" showGuides="1">
      <p:cViewPr>
        <p:scale>
          <a:sx n="66" d="100"/>
          <a:sy n="66" d="100"/>
        </p:scale>
        <p:origin x="1320" y="642"/>
      </p:cViewPr>
      <p:guideLst>
        <p:guide orient="horz" pos="2144"/>
        <p:guide pos="2813"/>
      </p:guideLst>
    </p:cSldViewPr>
  </p:slideViewPr>
  <p:notesTextViewPr>
    <p:cViewPr>
      <p:scale>
        <a:sx n="1" d="1"/>
        <a:sy n="1" d="1"/>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t>2019/12/11</a:t>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t>‹#›</a:t>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Calibri" panose="020F0502020204030204" pitchFamily="34" charset="0"/>
                <a:ea typeface="SimSun" panose="02010600030101010101" pitchFamily="2" charset="-122"/>
                <a:cs typeface="+mn-cs"/>
              </a:rPr>
              <a:t>2019/12/11</a:t>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lstStyle/>
          <a:p>
            <a:pPr lvl="0"/>
            <a:r>
              <a:rPr lang="zh-CN" altLang="en-US"/>
              <a:t>单击此处编辑母版文本样式</a:t>
            </a:r>
          </a:p>
          <a:p>
            <a:pPr lvl="1" indent="0"/>
            <a:r>
              <a:rPr lang="zh-CN" altLang="en-US"/>
              <a:t>第二级</a:t>
            </a:r>
          </a:p>
          <a:p>
            <a:pPr lvl="2" indent="0"/>
            <a:r>
              <a:rPr lang="zh-CN" altLang="en-US"/>
              <a:t>第三级</a:t>
            </a:r>
          </a:p>
          <a:p>
            <a:pPr lvl="3" indent="0"/>
            <a:r>
              <a:rPr lang="zh-CN" altLang="en-US"/>
              <a:t>第四级</a:t>
            </a:r>
          </a:p>
          <a:p>
            <a:pPr lvl="4" indent="0"/>
            <a:r>
              <a:rPr lang="zh-CN" altLang="en-US"/>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Calibri" panose="020F0502020204030204" pitchFamily="34" charset="0"/>
                <a:ea typeface="SimSun" panose="02010600030101010101" pitchFamily="2" charset="-122"/>
                <a:cs typeface="+mn-cs"/>
              </a:rPr>
              <a:t>‹#›</a:t>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0"/>
            </a:lvl1pPr>
          </a:lstStyle>
          <a:p>
            <a:pPr fontAlgn="auto"/>
            <a:r>
              <a:rPr lang="zh-CN" altLang="en-US" strike="noStrike" noProof="1" smtClean="0">
                <a:sym typeface="+mn-ea"/>
              </a:rPr>
              <a:t>Click here to edit the master title style</a:t>
            </a:r>
            <a:endParaRPr lang="zh-CN" altLang="en-US" strike="noStrike" noProof="1"/>
          </a:p>
        </p:txBody>
      </p:sp>
      <p:sp>
        <p:nvSpPr>
          <p:cNvPr id="3" name="内容占位符 2"/>
          <p:cNvSpPr>
            <a:spLocks noGrp="1"/>
          </p:cNvSpPr>
          <p:nvPr>
            <p:ph idx="1" hasCustomPrompt="1"/>
          </p:nvPr>
        </p:nvSpPr>
        <p:spPr/>
        <p:txBody>
          <a:bodyPr/>
          <a:lstStyle/>
          <a:p>
            <a:pPr lvl="1" fontAlgn="auto"/>
            <a:r>
              <a:rPr lang="zh-CN" altLang="en-US" sz="2800" strike="noStrike" noProof="1">
                <a:sym typeface="+mn-ea"/>
              </a:rPr>
              <a:t>Click here to edit the master text style</a:t>
            </a:r>
            <a:endParaRPr lang="zh-CN" altLang="en-US" sz="2800" strike="noStrike" noProof="1"/>
          </a:p>
          <a:p>
            <a:pPr lvl="1" fontAlgn="auto"/>
            <a:r>
              <a:rPr lang="zh-CN" altLang="en-US" sz="2800" strike="noStrike" noProof="1">
                <a:sym typeface="+mn-ea"/>
              </a:rPr>
              <a:t>The second level</a:t>
            </a:r>
            <a:endParaRPr lang="zh-CN" altLang="en-US" sz="2800" strike="noStrike" noProof="1"/>
          </a:p>
          <a:p>
            <a:pPr lvl="2" fontAlgn="auto"/>
            <a:r>
              <a:rPr lang="zh-CN" altLang="en-US" sz="2800" strike="noStrike" noProof="1">
                <a:sym typeface="+mn-ea"/>
              </a:rPr>
              <a:t>The third level</a:t>
            </a:r>
            <a:endParaRPr lang="zh-CN" altLang="en-US" sz="2800" strike="noStrike" noProof="1"/>
          </a:p>
          <a:p>
            <a:pPr lvl="3" fontAlgn="auto"/>
            <a:r>
              <a:rPr lang="zh-CN" altLang="en-US" sz="2800" strike="noStrike" noProof="1">
                <a:sym typeface="+mn-ea"/>
              </a:rPr>
              <a:t>The fourth level</a:t>
            </a:r>
            <a:endParaRPr lang="zh-CN" altLang="en-US" sz="2800" strike="noStrike" noProof="1"/>
          </a:p>
          <a:p>
            <a:pPr lvl="4" fontAlgn="auto"/>
            <a:r>
              <a:rPr lang="zh-CN" altLang="en-US" sz="2800" strike="noStrike" noProof="1">
                <a:sym typeface="+mn-ea"/>
              </a:rPr>
              <a:t>Fifth level</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smtClean="0">
                <a:sym typeface="+mn-ea"/>
              </a:rPr>
              <a:t>Click here to edit the master title style</a:t>
            </a:r>
            <a:endParaRPr lang="zh-CN" alt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0"/>
            </a:lvl1pPr>
          </a:lstStyle>
          <a:p>
            <a:pPr fontAlgn="auto"/>
            <a:r>
              <a:rPr lang="zh-CN" altLang="en-US" strike="noStrike" noProof="1" smtClean="0">
                <a:sym typeface="+mn-ea"/>
              </a:rPr>
              <a:t>Click here to edit the master title style</a:t>
            </a:r>
            <a:endParaRPr lang="zh-CN" alt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smtClean="0">
                <a:sym typeface="+mn-ea"/>
              </a:rPr>
              <a:t>Click here to edit the master title style</a:t>
            </a:r>
            <a:endParaRPr lang="zh-CN" alt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smtClean="0">
                <a:sym typeface="+mn-ea"/>
              </a:rPr>
              <a:t>Click here to edit the master title style</a:t>
            </a:r>
            <a:endParaRPr lang="zh-CN" alt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3" name="TextBox 42"/>
          <p:cNvSpPr txBox="1"/>
          <p:nvPr userDrawn="1"/>
        </p:nvSpPr>
        <p:spPr>
          <a:xfrm>
            <a:off x="2699339" y="155031"/>
            <a:ext cx="6793322" cy="922020"/>
          </a:xfrm>
          <a:prstGeom prst="rect">
            <a:avLst/>
          </a:prstGeom>
          <a:noFill/>
          <a:ln>
            <a:noFill/>
          </a:ln>
        </p:spPr>
        <p:txBody>
          <a:bodyPr wrap="square" rtlCol="0">
            <a:spAutoFit/>
          </a:bodyPr>
          <a:lstStyle/>
          <a:p>
            <a:pPr algn="ctr">
              <a:lnSpc>
                <a:spcPct val="150000"/>
              </a:lnSpc>
            </a:pPr>
            <a:r>
              <a:rPr lang="zh-CN" altLang="zh-CN" sz="3600" spc="600" dirty="0">
                <a:ln w="9525">
                  <a:noFill/>
                </a:ln>
                <a:latin typeface="黑体" charset="-122"/>
                <a:ea typeface="黑体" charset="-122"/>
                <a:cs typeface="黑体" charset="-122"/>
              </a:rPr>
              <a:t>时间线模板</a:t>
            </a:r>
          </a:p>
        </p:txBody>
      </p:sp>
      <p:sp>
        <p:nvSpPr>
          <p:cNvPr id="44" name="TextBox 43"/>
          <p:cNvSpPr txBox="1"/>
          <p:nvPr userDrawn="1"/>
        </p:nvSpPr>
        <p:spPr>
          <a:xfrm>
            <a:off x="4755954" y="1001987"/>
            <a:ext cx="2680091" cy="337820"/>
          </a:xfrm>
          <a:prstGeom prst="rect">
            <a:avLst/>
          </a:prstGeom>
          <a:noFill/>
        </p:spPr>
        <p:txBody>
          <a:bodyPr wrap="square" rtlCol="0">
            <a:spAutoFit/>
          </a:bodyPr>
          <a:lstStyle/>
          <a:p>
            <a:pPr algn="ctr">
              <a:lnSpc>
                <a:spcPct val="150000"/>
              </a:lnSpc>
            </a:pPr>
            <a:r>
              <a:rPr lang="en-US" altLang="zh-CN" sz="1070" spc="600" dirty="0">
                <a:ln w="9525">
                  <a:noFill/>
                </a:ln>
                <a:latin typeface="黑体" charset="-122"/>
                <a:ea typeface="黑体" charset="-122"/>
                <a:cs typeface="黑体" charset="-122"/>
              </a:rPr>
              <a:t>TIMELINES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Click here to edit the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lstStyle/>
          <a:p>
            <a:pPr lvl="1" indent="-228600"/>
            <a:r>
              <a:rPr lang="zh-CN" altLang="en-US" dirty="0"/>
              <a:t>Click here to edit the master text style</a:t>
            </a:r>
          </a:p>
          <a:p>
            <a:pPr lvl="1" indent="-228600"/>
            <a:r>
              <a:rPr lang="zh-CN" altLang="en-US" dirty="0"/>
              <a:t>The second level</a:t>
            </a:r>
          </a:p>
          <a:p>
            <a:pPr lvl="2" indent="-228600"/>
            <a:r>
              <a:rPr lang="zh-CN" altLang="en-US" dirty="0"/>
              <a:t>The third level</a:t>
            </a:r>
          </a:p>
          <a:p>
            <a:pPr lvl="3" indent="-228600"/>
            <a:r>
              <a:rPr lang="zh-CN" altLang="en-US" dirty="0"/>
              <a:t>The fourth level</a:t>
            </a:r>
          </a:p>
          <a:p>
            <a:pPr lvl="4" indent="-228600"/>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requirejs.org/docs/commonjs.html" TargetMode="External"/><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DEFLATE" TargetMode="External"/><Relationship Id="rId13" Type="http://schemas.openxmlformats.org/officeDocument/2006/relationships/hyperlink" Target="https://github.com/Samsung/http-parser" TargetMode="External"/><Relationship Id="rId18" Type="http://schemas.openxmlformats.org/officeDocument/2006/relationships/hyperlink" Target="https://en.wikipedia.org/wiki/Website" TargetMode="External"/><Relationship Id="rId26" Type="http://schemas.openxmlformats.org/officeDocument/2006/relationships/hyperlink" Target="https://en.wikipedia.org/wiki/BSD" TargetMode="External"/><Relationship Id="rId3" Type="http://schemas.openxmlformats.org/officeDocument/2006/relationships/hyperlink" Target="https://en.wikipedia.org/wiki/Library_(computing)" TargetMode="External"/><Relationship Id="rId21" Type="http://schemas.openxmlformats.org/officeDocument/2006/relationships/hyperlink" Target="https://en.wikipedia.org/wiki/Library_(computer_science)" TargetMode="External"/><Relationship Id="rId7" Type="http://schemas.openxmlformats.org/officeDocument/2006/relationships/hyperlink" Target="https://en.wikipedia.org/wiki/Abstraction_(computer_science)" TargetMode="External"/><Relationship Id="rId12" Type="http://schemas.openxmlformats.org/officeDocument/2006/relationships/hyperlink" Target="https://en.wikipedia.org/wiki/IOS" TargetMode="External"/><Relationship Id="rId17" Type="http://schemas.openxmlformats.org/officeDocument/2006/relationships/hyperlink" Target="https://en.wikipedia.org/wiki/HTTPS" TargetMode="External"/><Relationship Id="rId25" Type="http://schemas.openxmlformats.org/officeDocument/2006/relationships/hyperlink" Target="https://en.wikipedia.org/wiki/Operating_system" TargetMode="External"/><Relationship Id="rId2" Type="http://schemas.openxmlformats.org/officeDocument/2006/relationships/hyperlink" Target="https://c-ares.haxx.se/license.html" TargetMode="External"/><Relationship Id="rId16" Type="http://schemas.openxmlformats.org/officeDocument/2006/relationships/hyperlink" Target="https://en.wikipedia.org/wiki/Server_(computing)" TargetMode="External"/><Relationship Id="rId20" Type="http://schemas.openxmlformats.org/officeDocument/2006/relationships/hyperlink" Target="https://en.wikipedia.org/wiki/Transport_Layer_Security" TargetMode="External"/><Relationship Id="rId1" Type="http://schemas.openxmlformats.org/officeDocument/2006/relationships/slideLayout" Target="../slideLayouts/slideLayout1.xml"/><Relationship Id="rId6" Type="http://schemas.openxmlformats.org/officeDocument/2006/relationships/hyperlink" Target="https://en.wikipedia.org/wiki/Mark_Adler" TargetMode="External"/><Relationship Id="rId11" Type="http://schemas.openxmlformats.org/officeDocument/2006/relationships/hyperlink" Target="https://en.wikipedia.org/wiki/MacOS" TargetMode="External"/><Relationship Id="rId24" Type="http://schemas.openxmlformats.org/officeDocument/2006/relationships/hyperlink" Target="https://en.wikipedia.org/wiki/Unix-like" TargetMode="External"/><Relationship Id="rId5" Type="http://schemas.openxmlformats.org/officeDocument/2006/relationships/hyperlink" Target="https://en.wikipedia.org/wiki/Jean-loup_Gailly" TargetMode="External"/><Relationship Id="rId15" Type="http://schemas.openxmlformats.org/officeDocument/2006/relationships/hyperlink" Target="https://en.wikipedia.org/wiki/Internet" TargetMode="External"/><Relationship Id="rId23" Type="http://schemas.openxmlformats.org/officeDocument/2006/relationships/hyperlink" Target="https://en.wikipedia.org/wiki/Cryptography" TargetMode="External"/><Relationship Id="rId10" Type="http://schemas.openxmlformats.org/officeDocument/2006/relationships/hyperlink" Target="https://en.wikipedia.org/wiki/Linux" TargetMode="External"/><Relationship Id="rId19" Type="http://schemas.openxmlformats.org/officeDocument/2006/relationships/hyperlink" Target="https://en.wikipedia.org/wiki/Open-source_software" TargetMode="External"/><Relationship Id="rId4" Type="http://schemas.openxmlformats.org/officeDocument/2006/relationships/hyperlink" Target="https://en.wikipedia.org/wiki/Data_compression" TargetMode="External"/><Relationship Id="rId9" Type="http://schemas.openxmlformats.org/officeDocument/2006/relationships/hyperlink" Target="https://en.wikipedia.org/wiki/Gzip" TargetMode="External"/><Relationship Id="rId14" Type="http://schemas.openxmlformats.org/officeDocument/2006/relationships/hyperlink" Target="https://en.wikipedia.org/wiki/Computer_network" TargetMode="External"/><Relationship Id="rId22" Type="http://schemas.openxmlformats.org/officeDocument/2006/relationships/hyperlink" Target="https://en.wikipedia.org/wiki/C_(programming_language)" TargetMode="External"/><Relationship Id="rId27" Type="http://schemas.openxmlformats.org/officeDocument/2006/relationships/hyperlink" Target="https://en.wikipedia.org/wiki/Microsoft_Window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endParaRPr lang="en-US"/>
          </a:p>
        </p:txBody>
      </p:sp>
      <p:pic>
        <p:nvPicPr>
          <p:cNvPr id="4097" name="图片 4"/>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 name="六边形 1"/>
          <p:cNvSpPr/>
          <p:nvPr/>
        </p:nvSpPr>
        <p:spPr>
          <a:xfrm>
            <a:off x="3939858" y="1571625"/>
            <a:ext cx="4310063" cy="371475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六边形 5"/>
          <p:cNvSpPr/>
          <p:nvPr/>
        </p:nvSpPr>
        <p:spPr>
          <a:xfrm>
            <a:off x="7641908" y="1571625"/>
            <a:ext cx="1033463" cy="890588"/>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六边形 6"/>
          <p:cNvSpPr/>
          <p:nvPr/>
        </p:nvSpPr>
        <p:spPr>
          <a:xfrm>
            <a:off x="8506778" y="2462213"/>
            <a:ext cx="677863" cy="582613"/>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六边形 7"/>
          <p:cNvSpPr/>
          <p:nvPr/>
        </p:nvSpPr>
        <p:spPr>
          <a:xfrm>
            <a:off x="2677795" y="2756853"/>
            <a:ext cx="1035050" cy="890588"/>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六边形 8"/>
          <p:cNvSpPr/>
          <p:nvPr/>
        </p:nvSpPr>
        <p:spPr>
          <a:xfrm>
            <a:off x="3396298" y="3938905"/>
            <a:ext cx="676275" cy="582613"/>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六边形 9"/>
          <p:cNvSpPr/>
          <p:nvPr/>
        </p:nvSpPr>
        <p:spPr>
          <a:xfrm>
            <a:off x="4002405" y="4613910"/>
            <a:ext cx="368300" cy="31750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六边形 10"/>
          <p:cNvSpPr/>
          <p:nvPr/>
        </p:nvSpPr>
        <p:spPr>
          <a:xfrm>
            <a:off x="8424545" y="3396933"/>
            <a:ext cx="369888" cy="31750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5" name="文本框 11"/>
          <p:cNvSpPr txBox="1"/>
          <p:nvPr/>
        </p:nvSpPr>
        <p:spPr>
          <a:xfrm>
            <a:off x="4116705" y="2849245"/>
            <a:ext cx="3957955" cy="706755"/>
          </a:xfrm>
          <a:prstGeom prst="rect">
            <a:avLst/>
          </a:prstGeom>
          <a:noFill/>
          <a:ln w="9525">
            <a:noFill/>
          </a:ln>
        </p:spPr>
        <p:txBody>
          <a:bodyPr wrap="square" anchor="t">
            <a:spAutoFit/>
          </a:bodyPr>
          <a:lstStyle/>
          <a:p>
            <a:pPr algn="ctr"/>
            <a:r>
              <a:rPr lang="en-GB" altLang="zh-CN" sz="4000" b="1" dirty="0">
                <a:solidFill>
                  <a:schemeClr val="tx1">
                    <a:lumMod val="50000"/>
                    <a:lumOff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Node.js </a:t>
            </a:r>
          </a:p>
        </p:txBody>
      </p:sp>
      <p:sp>
        <p:nvSpPr>
          <p:cNvPr id="4106" name="文本框 29"/>
          <p:cNvSpPr txBox="1"/>
          <p:nvPr/>
        </p:nvSpPr>
        <p:spPr>
          <a:xfrm>
            <a:off x="4842510" y="5363845"/>
            <a:ext cx="2507615" cy="198755"/>
          </a:xfrm>
          <a:prstGeom prst="rect">
            <a:avLst/>
          </a:prstGeom>
          <a:noFill/>
          <a:ln w="9525">
            <a:noFill/>
          </a:ln>
        </p:spPr>
        <p:txBody>
          <a:bodyPr wrap="square" anchor="t">
            <a:spAutoFit/>
          </a:bodyPr>
          <a:lstStyle/>
          <a:p>
            <a:pPr algn="ctr"/>
            <a:r>
              <a:rPr lang="en-GB" sz="7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https://github.com/Andranik93/Presentation</a:t>
            </a:r>
          </a:p>
        </p:txBody>
      </p:sp>
      <p:pic>
        <p:nvPicPr>
          <p:cNvPr id="3" name="Picture 2" descr="nodejslogo"/>
          <p:cNvPicPr>
            <a:picLocks noChangeAspect="1"/>
          </p:cNvPicPr>
          <p:nvPr/>
        </p:nvPicPr>
        <p:blipFill>
          <a:blip r:embed="rId3"/>
          <a:stretch>
            <a:fillRect/>
          </a:stretch>
        </p:blipFill>
        <p:spPr>
          <a:xfrm>
            <a:off x="2573655" y="2580640"/>
            <a:ext cx="1243330" cy="1243330"/>
          </a:xfrm>
          <a:prstGeom prst="rect">
            <a:avLst/>
          </a:prstGeom>
        </p:spPr>
      </p:pic>
      <p:sp>
        <p:nvSpPr>
          <p:cNvPr id="4" name="文本框 29"/>
          <p:cNvSpPr txBox="1"/>
          <p:nvPr/>
        </p:nvSpPr>
        <p:spPr>
          <a:xfrm>
            <a:off x="4633595" y="3556000"/>
            <a:ext cx="2877185" cy="460375"/>
          </a:xfrm>
          <a:prstGeom prst="rect">
            <a:avLst/>
          </a:prstGeom>
          <a:noFill/>
          <a:ln w="9525">
            <a:noFill/>
          </a:ln>
        </p:spPr>
        <p:txBody>
          <a:bodyPr wrap="square" anchor="t">
            <a:spAutoFit/>
          </a:bodyPr>
          <a:lstStyle/>
          <a:p>
            <a:pPr algn="ctr"/>
            <a:r>
              <a:rPr lang="en-GB" sz="1200" b="1" dirty="0">
                <a:solidFill>
                  <a:schemeClr val="bg1">
                    <a:lumMod val="95000"/>
                  </a:schemeClr>
                </a:solidFill>
                <a:latin typeface="Fira Code Medium" panose="020B0809050000020004" charset="0"/>
                <a:ea typeface="Microsoft YaHei" panose="020B0503020204020204" pitchFamily="34" charset="-122"/>
                <a:cs typeface="Fira Code Medium" panose="020B0809050000020004" charset="0"/>
              </a:rPr>
              <a:t>Reporter</a:t>
            </a:r>
          </a:p>
          <a:p>
            <a:pPr algn="ctr"/>
            <a:r>
              <a:rPr lang="en-GB" sz="1200" b="1" dirty="0">
                <a:solidFill>
                  <a:schemeClr val="bg1">
                    <a:lumMod val="95000"/>
                  </a:schemeClr>
                </a:solidFill>
                <a:latin typeface="Fira Code Medium" panose="020B0809050000020004" charset="0"/>
                <a:ea typeface="Microsoft YaHei" panose="020B0503020204020204" pitchFamily="34" charset="-122"/>
                <a:cs typeface="Fira Code Medium" panose="020B0809050000020004" charset="0"/>
              </a:rPr>
              <a:t>Andenaik Barseghyan</a:t>
            </a:r>
          </a:p>
        </p:txBody>
      </p:sp>
      <p:pic>
        <p:nvPicPr>
          <p:cNvPr id="5" name="Content Placeholder 4" descr="nodejslogo"/>
          <p:cNvPicPr>
            <a:picLocks noGrp="1" noChangeAspect="1"/>
          </p:cNvPicPr>
          <p:nvPr>
            <p:ph idx="1"/>
          </p:nvPr>
        </p:nvPicPr>
        <p:blipFill>
          <a:blip r:embed="rId3"/>
          <a:stretch>
            <a:fillRect/>
          </a:stretch>
        </p:blipFill>
        <p:spPr>
          <a:xfrm>
            <a:off x="8350885" y="2337435"/>
            <a:ext cx="991235" cy="991235"/>
          </a:xfrm>
          <a:prstGeom prst="rect">
            <a:avLst/>
          </a:prstGeom>
        </p:spPr>
      </p:pic>
      <p:pic>
        <p:nvPicPr>
          <p:cNvPr id="14" name="Picture 13" descr="nodejslogo"/>
          <p:cNvPicPr>
            <a:picLocks noChangeAspect="1"/>
          </p:cNvPicPr>
          <p:nvPr/>
        </p:nvPicPr>
        <p:blipFill>
          <a:blip r:embed="rId3"/>
          <a:stretch>
            <a:fillRect/>
          </a:stretch>
        </p:blipFill>
        <p:spPr>
          <a:xfrm>
            <a:off x="7637780" y="5224145"/>
            <a:ext cx="465455" cy="4654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V="1">
            <a:off x="7467600" y="5267325"/>
            <a:ext cx="1143000"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6" name="椭圆 5"/>
          <p:cNvSpPr/>
          <p:nvPr/>
        </p:nvSpPr>
        <p:spPr>
          <a:xfrm>
            <a:off x="8561388" y="5227638"/>
            <a:ext cx="98425"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7" name="直接连接符 6"/>
          <p:cNvCxnSpPr/>
          <p:nvPr/>
        </p:nvCxnSpPr>
        <p:spPr>
          <a:xfrm>
            <a:off x="8145463" y="3784600"/>
            <a:ext cx="415925"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8" name="椭圆 7"/>
          <p:cNvSpPr/>
          <p:nvPr/>
        </p:nvSpPr>
        <p:spPr>
          <a:xfrm>
            <a:off x="8561388" y="3732213"/>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9" name="六边形 8"/>
          <p:cNvSpPr/>
          <p:nvPr/>
        </p:nvSpPr>
        <p:spPr>
          <a:xfrm>
            <a:off x="4419600" y="2298700"/>
            <a:ext cx="3470275" cy="2990850"/>
          </a:xfrm>
          <a:prstGeom prst="hexag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10" name="直接连接符 9"/>
          <p:cNvCxnSpPr>
            <a:stCxn id="9" idx="3"/>
            <a:endCxn id="9" idx="2"/>
          </p:cNvCxnSpPr>
          <p:nvPr/>
        </p:nvCxnSpPr>
        <p:spPr>
          <a:xfrm>
            <a:off x="5167313" y="2298700"/>
            <a:ext cx="1974850" cy="2990850"/>
          </a:xfrm>
          <a:prstGeom prst="line">
            <a:avLst/>
          </a:prstGeom>
          <a:ln w="31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9" idx="3"/>
            <a:endCxn id="9" idx="2"/>
          </p:cNvCxnSpPr>
          <p:nvPr/>
        </p:nvCxnSpPr>
        <p:spPr>
          <a:xfrm flipH="1">
            <a:off x="5167313" y="2298700"/>
            <a:ext cx="1974850" cy="2990850"/>
          </a:xfrm>
          <a:prstGeom prst="line">
            <a:avLst/>
          </a:prstGeom>
          <a:ln w="31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9" idx="3"/>
            <a:endCxn id="9" idx="1"/>
          </p:cNvCxnSpPr>
          <p:nvPr/>
        </p:nvCxnSpPr>
        <p:spPr>
          <a:xfrm>
            <a:off x="4419600" y="3794125"/>
            <a:ext cx="3470275" cy="0"/>
          </a:xfrm>
          <a:prstGeom prst="line">
            <a:avLst/>
          </a:prstGeom>
          <a:ln w="31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6594475" y="1847850"/>
            <a:ext cx="881063" cy="8826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4" name="椭圆 13"/>
          <p:cNvSpPr/>
          <p:nvPr/>
        </p:nvSpPr>
        <p:spPr>
          <a:xfrm>
            <a:off x="6659563" y="1914525"/>
            <a:ext cx="749300" cy="749300"/>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20493" name="图片 25"/>
          <p:cNvPicPr>
            <a:picLocks noChangeAspect="1"/>
          </p:cNvPicPr>
          <p:nvPr/>
        </p:nvPicPr>
        <p:blipFill>
          <a:blip r:embed="rId2"/>
          <a:stretch>
            <a:fillRect/>
          </a:stretch>
        </p:blipFill>
        <p:spPr>
          <a:xfrm>
            <a:off x="6805613" y="2055813"/>
            <a:ext cx="468312" cy="468312"/>
          </a:xfrm>
          <a:prstGeom prst="rect">
            <a:avLst/>
          </a:prstGeom>
          <a:noFill/>
          <a:ln w="9525">
            <a:noFill/>
          </a:ln>
        </p:spPr>
      </p:pic>
      <p:sp>
        <p:nvSpPr>
          <p:cNvPr id="16" name="椭圆 15"/>
          <p:cNvSpPr/>
          <p:nvPr/>
        </p:nvSpPr>
        <p:spPr>
          <a:xfrm>
            <a:off x="4727575" y="4759325"/>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7" name="椭圆 16"/>
          <p:cNvSpPr/>
          <p:nvPr/>
        </p:nvSpPr>
        <p:spPr>
          <a:xfrm>
            <a:off x="4792663" y="4824413"/>
            <a:ext cx="750888" cy="749300"/>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20496" name="图片 28"/>
          <p:cNvPicPr>
            <a:picLocks noChangeAspect="1"/>
          </p:cNvPicPr>
          <p:nvPr/>
        </p:nvPicPr>
        <p:blipFill>
          <a:blip r:embed="rId3"/>
          <a:stretch>
            <a:fillRect/>
          </a:stretch>
        </p:blipFill>
        <p:spPr>
          <a:xfrm>
            <a:off x="4946650" y="4984750"/>
            <a:ext cx="441325" cy="439738"/>
          </a:xfrm>
          <a:prstGeom prst="rect">
            <a:avLst/>
          </a:prstGeom>
          <a:noFill/>
          <a:ln w="9525">
            <a:noFill/>
          </a:ln>
        </p:spPr>
      </p:pic>
      <p:sp>
        <p:nvSpPr>
          <p:cNvPr id="19" name="椭圆 18"/>
          <p:cNvSpPr/>
          <p:nvPr/>
        </p:nvSpPr>
        <p:spPr>
          <a:xfrm>
            <a:off x="4098925" y="3352800"/>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2" name="椭圆 21"/>
          <p:cNvSpPr/>
          <p:nvPr/>
        </p:nvSpPr>
        <p:spPr>
          <a:xfrm>
            <a:off x="4164013" y="3417888"/>
            <a:ext cx="750888" cy="750888"/>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20499" name="图片 31"/>
          <p:cNvPicPr>
            <a:picLocks noChangeAspect="1"/>
          </p:cNvPicPr>
          <p:nvPr/>
        </p:nvPicPr>
        <p:blipFill>
          <a:blip r:embed="rId4"/>
          <a:stretch>
            <a:fillRect/>
          </a:stretch>
        </p:blipFill>
        <p:spPr>
          <a:xfrm>
            <a:off x="4311650" y="3589338"/>
            <a:ext cx="465138" cy="465137"/>
          </a:xfrm>
          <a:prstGeom prst="rect">
            <a:avLst/>
          </a:prstGeom>
          <a:noFill/>
          <a:ln w="9525">
            <a:noFill/>
          </a:ln>
        </p:spPr>
      </p:pic>
      <p:sp>
        <p:nvSpPr>
          <p:cNvPr id="24" name="椭圆 23"/>
          <p:cNvSpPr/>
          <p:nvPr/>
        </p:nvSpPr>
        <p:spPr>
          <a:xfrm>
            <a:off x="6651625" y="4759325"/>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5" name="椭圆 24"/>
          <p:cNvSpPr/>
          <p:nvPr/>
        </p:nvSpPr>
        <p:spPr>
          <a:xfrm>
            <a:off x="6716713" y="4824413"/>
            <a:ext cx="750888" cy="749300"/>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20502" name="图片 34"/>
          <p:cNvPicPr>
            <a:picLocks noChangeAspect="1"/>
          </p:cNvPicPr>
          <p:nvPr/>
        </p:nvPicPr>
        <p:blipFill>
          <a:blip r:embed="rId5"/>
          <a:stretch>
            <a:fillRect/>
          </a:stretch>
        </p:blipFill>
        <p:spPr>
          <a:xfrm>
            <a:off x="6910388" y="5014913"/>
            <a:ext cx="369887" cy="369887"/>
          </a:xfrm>
          <a:prstGeom prst="rect">
            <a:avLst/>
          </a:prstGeom>
          <a:noFill/>
          <a:ln w="9525">
            <a:noFill/>
          </a:ln>
        </p:spPr>
      </p:pic>
      <p:sp>
        <p:nvSpPr>
          <p:cNvPr id="27" name="椭圆 26"/>
          <p:cNvSpPr/>
          <p:nvPr/>
        </p:nvSpPr>
        <p:spPr>
          <a:xfrm>
            <a:off x="4727575" y="1847850"/>
            <a:ext cx="881063" cy="8826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8" name="椭圆 27"/>
          <p:cNvSpPr/>
          <p:nvPr/>
        </p:nvSpPr>
        <p:spPr>
          <a:xfrm>
            <a:off x="4792663" y="1914525"/>
            <a:ext cx="750888" cy="749300"/>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20505" name="图片 37"/>
          <p:cNvPicPr>
            <a:picLocks noChangeAspect="1"/>
          </p:cNvPicPr>
          <p:nvPr/>
        </p:nvPicPr>
        <p:blipFill>
          <a:blip r:embed="rId6"/>
          <a:stretch>
            <a:fillRect/>
          </a:stretch>
        </p:blipFill>
        <p:spPr>
          <a:xfrm>
            <a:off x="4946650" y="2055813"/>
            <a:ext cx="468313" cy="466725"/>
          </a:xfrm>
          <a:prstGeom prst="rect">
            <a:avLst/>
          </a:prstGeom>
          <a:noFill/>
          <a:ln w="9525">
            <a:noFill/>
          </a:ln>
        </p:spPr>
      </p:pic>
      <p:sp>
        <p:nvSpPr>
          <p:cNvPr id="30" name="椭圆 29"/>
          <p:cNvSpPr/>
          <p:nvPr/>
        </p:nvSpPr>
        <p:spPr>
          <a:xfrm>
            <a:off x="7310438" y="3352800"/>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31" name="椭圆 30"/>
          <p:cNvSpPr/>
          <p:nvPr/>
        </p:nvSpPr>
        <p:spPr>
          <a:xfrm>
            <a:off x="7375525" y="3417888"/>
            <a:ext cx="750888" cy="750888"/>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20508" name="图片 40"/>
          <p:cNvPicPr>
            <a:picLocks noChangeAspect="1"/>
          </p:cNvPicPr>
          <p:nvPr/>
        </p:nvPicPr>
        <p:blipFill>
          <a:blip r:embed="rId7"/>
          <a:stretch>
            <a:fillRect/>
          </a:stretch>
        </p:blipFill>
        <p:spPr>
          <a:xfrm>
            <a:off x="7559675" y="3589338"/>
            <a:ext cx="382588" cy="382587"/>
          </a:xfrm>
          <a:prstGeom prst="rect">
            <a:avLst/>
          </a:prstGeom>
          <a:noFill/>
          <a:ln w="9525">
            <a:noFill/>
          </a:ln>
        </p:spPr>
      </p:pic>
      <p:cxnSp>
        <p:nvCxnSpPr>
          <p:cNvPr id="33" name="直接连接符 32"/>
          <p:cNvCxnSpPr>
            <a:stCxn id="9" idx="3"/>
            <a:endCxn id="9" idx="1"/>
          </p:cNvCxnSpPr>
          <p:nvPr/>
        </p:nvCxnSpPr>
        <p:spPr>
          <a:xfrm flipV="1">
            <a:off x="7467600" y="2298700"/>
            <a:ext cx="1143000"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34" name="椭圆 33"/>
          <p:cNvSpPr/>
          <p:nvPr/>
        </p:nvSpPr>
        <p:spPr>
          <a:xfrm>
            <a:off x="8561388" y="2257425"/>
            <a:ext cx="98425"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35" name="直接连接符 34"/>
          <p:cNvCxnSpPr>
            <a:stCxn id="9" idx="3"/>
            <a:endCxn id="9" idx="1"/>
          </p:cNvCxnSpPr>
          <p:nvPr/>
        </p:nvCxnSpPr>
        <p:spPr>
          <a:xfrm flipH="1" flipV="1">
            <a:off x="3581400" y="5286375"/>
            <a:ext cx="1143000"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36" name="椭圆 35"/>
          <p:cNvSpPr/>
          <p:nvPr/>
        </p:nvSpPr>
        <p:spPr>
          <a:xfrm flipH="1">
            <a:off x="3532188" y="5246688"/>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37" name="直接连接符 36"/>
          <p:cNvCxnSpPr>
            <a:stCxn id="9" idx="3"/>
            <a:endCxn id="9" idx="1"/>
          </p:cNvCxnSpPr>
          <p:nvPr/>
        </p:nvCxnSpPr>
        <p:spPr>
          <a:xfrm flipH="1">
            <a:off x="3636963" y="3794125"/>
            <a:ext cx="415925"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38" name="椭圆 37"/>
          <p:cNvSpPr/>
          <p:nvPr/>
        </p:nvSpPr>
        <p:spPr>
          <a:xfrm flipH="1">
            <a:off x="3536950" y="3741738"/>
            <a:ext cx="100013"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39" name="直接连接符 38"/>
          <p:cNvCxnSpPr>
            <a:stCxn id="9" idx="3"/>
            <a:endCxn id="9" idx="1"/>
          </p:cNvCxnSpPr>
          <p:nvPr/>
        </p:nvCxnSpPr>
        <p:spPr>
          <a:xfrm flipH="1" flipV="1">
            <a:off x="3581400" y="2317750"/>
            <a:ext cx="1143000"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40" name="椭圆 39"/>
          <p:cNvSpPr/>
          <p:nvPr/>
        </p:nvSpPr>
        <p:spPr>
          <a:xfrm flipH="1">
            <a:off x="3532188" y="2278063"/>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0517" name="组合 49"/>
          <p:cNvGrpSpPr/>
          <p:nvPr/>
        </p:nvGrpSpPr>
        <p:grpSpPr>
          <a:xfrm>
            <a:off x="8874125" y="1874839"/>
            <a:ext cx="2767013" cy="804633"/>
            <a:chOff x="1814877" y="3338628"/>
            <a:chExt cx="2766958" cy="804798"/>
          </a:xfrm>
        </p:grpSpPr>
        <p:sp>
          <p:nvSpPr>
            <p:cNvPr id="20518" name="TextBox 35"/>
            <p:cNvSpPr txBox="1"/>
            <p:nvPr/>
          </p:nvSpPr>
          <p:spPr>
            <a:xfrm>
              <a:off x="1815019" y="3681666"/>
              <a:ext cx="2766816" cy="461760"/>
            </a:xfrm>
            <a:prstGeom prst="rect">
              <a:avLst/>
            </a:prstGeom>
            <a:noFill/>
            <a:ln w="9525">
              <a:noFill/>
            </a:ln>
          </p:spPr>
          <p:txBody>
            <a:bodyPr anchor="t">
              <a:spAutoFit/>
            </a:bodyPr>
            <a:lstStyle/>
            <a:p>
              <a:pPr algn="just">
                <a:buFont typeface="Arial" panose="020B0604020202020204" pitchFamily="34" charset="0"/>
              </a:pPr>
              <a:r>
                <a:rPr lang="en-US" sz="1200" dirty="0"/>
                <a:t>path module includes methods to deal with file paths.</a:t>
              </a:r>
              <a:endParaRPr lang="zh-CN" altLang="zh-CN" sz="1200" dirty="0">
                <a:latin typeface="Microsoft YaHei" panose="020B0503020204020204" pitchFamily="34" charset="-122"/>
                <a:ea typeface="Microsoft YaHei" panose="020B0503020204020204" pitchFamily="34" charset="-122"/>
              </a:endParaRPr>
            </a:p>
          </p:txBody>
        </p:sp>
        <p:sp>
          <p:nvSpPr>
            <p:cNvPr id="20519" name="文本框 51"/>
            <p:cNvSpPr txBox="1"/>
            <p:nvPr/>
          </p:nvSpPr>
          <p:spPr>
            <a:xfrm>
              <a:off x="1814877" y="3338628"/>
              <a:ext cx="1735421" cy="337118"/>
            </a:xfrm>
            <a:prstGeom prst="rect">
              <a:avLst/>
            </a:prstGeom>
            <a:noFill/>
            <a:ln w="9525">
              <a:noFill/>
            </a:ln>
          </p:spPr>
          <p:txBody>
            <a:bodyPr wrap="square" anchor="t">
              <a:spAutoFit/>
            </a:bodyPr>
            <a:lstStyle/>
            <a:p>
              <a:pPr algn="just">
                <a:buFont typeface="Arial" panose="020B0604020202020204" pitchFamily="34" charset="0"/>
              </a:pPr>
              <a:r>
                <a:rPr lang="en-US" altLang="zh-CN" sz="1600" b="1" dirty="0" smtClean="0">
                  <a:latin typeface="Microsoft YaHei" panose="020B0503020204020204" pitchFamily="34" charset="-122"/>
                  <a:ea typeface="Microsoft YaHei" panose="020B0503020204020204" pitchFamily="34" charset="-122"/>
                </a:rPr>
                <a:t>Path</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20520" name="组合 52"/>
          <p:cNvGrpSpPr/>
          <p:nvPr/>
        </p:nvGrpSpPr>
        <p:grpSpPr>
          <a:xfrm>
            <a:off x="8874125" y="3328989"/>
            <a:ext cx="2767013" cy="804633"/>
            <a:chOff x="1814877" y="3338628"/>
            <a:chExt cx="2766958" cy="804798"/>
          </a:xfrm>
        </p:grpSpPr>
        <p:sp>
          <p:nvSpPr>
            <p:cNvPr id="20521" name="TextBox 35"/>
            <p:cNvSpPr txBox="1"/>
            <p:nvPr/>
          </p:nvSpPr>
          <p:spPr>
            <a:xfrm>
              <a:off x="1815019" y="3681666"/>
              <a:ext cx="2766816" cy="461760"/>
            </a:xfrm>
            <a:prstGeom prst="rect">
              <a:avLst/>
            </a:prstGeom>
            <a:noFill/>
            <a:ln w="9525">
              <a:noFill/>
            </a:ln>
          </p:spPr>
          <p:txBody>
            <a:bodyPr anchor="t">
              <a:spAutoFit/>
            </a:bodyPr>
            <a:lstStyle/>
            <a:p>
              <a:pPr algn="just">
                <a:buFont typeface="Arial" panose="020B0604020202020204" pitchFamily="34" charset="0"/>
              </a:pPr>
              <a:r>
                <a:rPr lang="en-US" sz="1200" dirty="0"/>
                <a:t>path module includes methods to deal with file paths.</a:t>
              </a:r>
              <a:endParaRPr lang="zh-CN" altLang="zh-CN" sz="1200" dirty="0">
                <a:latin typeface="Microsoft YaHei" panose="020B0503020204020204" pitchFamily="34" charset="-122"/>
                <a:ea typeface="Microsoft YaHei" panose="020B0503020204020204" pitchFamily="34" charset="-122"/>
              </a:endParaRPr>
            </a:p>
          </p:txBody>
        </p:sp>
        <p:sp>
          <p:nvSpPr>
            <p:cNvPr id="20522" name="文本框 54"/>
            <p:cNvSpPr txBox="1"/>
            <p:nvPr/>
          </p:nvSpPr>
          <p:spPr>
            <a:xfrm>
              <a:off x="1814877" y="3338628"/>
              <a:ext cx="1735421" cy="337118"/>
            </a:xfrm>
            <a:prstGeom prst="rect">
              <a:avLst/>
            </a:prstGeom>
            <a:noFill/>
            <a:ln w="9525">
              <a:noFill/>
            </a:ln>
          </p:spPr>
          <p:txBody>
            <a:bodyPr wrap="square" anchor="t">
              <a:spAutoFit/>
            </a:bodyPr>
            <a:lstStyle/>
            <a:p>
              <a:pPr algn="just">
                <a:buFont typeface="Arial" panose="020B0604020202020204" pitchFamily="34" charset="0"/>
              </a:pPr>
              <a:r>
                <a:rPr lang="en-US" altLang="zh-CN" sz="1600" b="1" dirty="0" smtClean="0">
                  <a:latin typeface="Microsoft YaHei" panose="020B0503020204020204" pitchFamily="34" charset="-122"/>
                  <a:ea typeface="Microsoft YaHei" panose="020B0503020204020204" pitchFamily="34" charset="-122"/>
                </a:rPr>
                <a:t>fs</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20523" name="组合 55"/>
          <p:cNvGrpSpPr/>
          <p:nvPr/>
        </p:nvGrpSpPr>
        <p:grpSpPr>
          <a:xfrm>
            <a:off x="8874125" y="4797422"/>
            <a:ext cx="2767013" cy="804632"/>
            <a:chOff x="1814877" y="3338628"/>
            <a:chExt cx="2766958" cy="804797"/>
          </a:xfrm>
        </p:grpSpPr>
        <p:sp>
          <p:nvSpPr>
            <p:cNvPr id="20524" name="TextBox 35"/>
            <p:cNvSpPr txBox="1"/>
            <p:nvPr/>
          </p:nvSpPr>
          <p:spPr>
            <a:xfrm>
              <a:off x="1815019" y="3681666"/>
              <a:ext cx="2766816" cy="461759"/>
            </a:xfrm>
            <a:prstGeom prst="rect">
              <a:avLst/>
            </a:prstGeom>
            <a:noFill/>
            <a:ln w="9525">
              <a:noFill/>
            </a:ln>
          </p:spPr>
          <p:txBody>
            <a:bodyPr anchor="t">
              <a:spAutoFit/>
            </a:bodyPr>
            <a:lstStyle/>
            <a:p>
              <a:pPr algn="just">
                <a:buFont typeface="Arial" panose="020B0604020202020204" pitchFamily="34" charset="0"/>
              </a:pPr>
              <a:r>
                <a:rPr lang="en-US" sz="1200" dirty="0" err="1"/>
                <a:t>util</a:t>
              </a:r>
              <a:r>
                <a:rPr lang="en-US" sz="1200" dirty="0"/>
                <a:t> module includes utility functions useful for programmers.</a:t>
              </a:r>
              <a:endParaRPr lang="zh-CN" altLang="zh-CN" sz="1200" dirty="0">
                <a:latin typeface="Microsoft YaHei" panose="020B0503020204020204" pitchFamily="34" charset="-122"/>
                <a:ea typeface="Microsoft YaHei" panose="020B0503020204020204" pitchFamily="34" charset="-122"/>
              </a:endParaRPr>
            </a:p>
          </p:txBody>
        </p:sp>
        <p:sp>
          <p:nvSpPr>
            <p:cNvPr id="20525" name="文本框 57"/>
            <p:cNvSpPr txBox="1"/>
            <p:nvPr/>
          </p:nvSpPr>
          <p:spPr>
            <a:xfrm>
              <a:off x="1814877" y="3338628"/>
              <a:ext cx="1735421" cy="337118"/>
            </a:xfrm>
            <a:prstGeom prst="rect">
              <a:avLst/>
            </a:prstGeom>
            <a:noFill/>
            <a:ln w="9525">
              <a:noFill/>
            </a:ln>
          </p:spPr>
          <p:txBody>
            <a:bodyPr wrap="square" anchor="t">
              <a:spAutoFit/>
            </a:bodyPr>
            <a:lstStyle/>
            <a:p>
              <a:pPr algn="just">
                <a:buFont typeface="Arial" panose="020B0604020202020204" pitchFamily="34" charset="0"/>
              </a:pPr>
              <a:r>
                <a:rPr lang="en-US" altLang="zh-CN" sz="1600" b="1" dirty="0" err="1" smtClean="0">
                  <a:latin typeface="Microsoft YaHei" panose="020B0503020204020204" pitchFamily="34" charset="-122"/>
                  <a:ea typeface="Microsoft YaHei" panose="020B0503020204020204" pitchFamily="34" charset="-122"/>
                </a:rPr>
                <a:t>util</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20526" name="组合 58"/>
          <p:cNvGrpSpPr/>
          <p:nvPr/>
        </p:nvGrpSpPr>
        <p:grpSpPr>
          <a:xfrm>
            <a:off x="709613" y="1871664"/>
            <a:ext cx="2944812" cy="799924"/>
            <a:chOff x="1815019" y="3343112"/>
            <a:chExt cx="2944563" cy="800622"/>
          </a:xfrm>
        </p:grpSpPr>
        <p:sp>
          <p:nvSpPr>
            <p:cNvPr id="20527" name="TextBox 35"/>
            <p:cNvSpPr txBox="1"/>
            <p:nvPr/>
          </p:nvSpPr>
          <p:spPr>
            <a:xfrm>
              <a:off x="1815019" y="3681666"/>
              <a:ext cx="2766816" cy="462068"/>
            </a:xfrm>
            <a:prstGeom prst="rect">
              <a:avLst/>
            </a:prstGeom>
            <a:noFill/>
            <a:ln w="9525">
              <a:noFill/>
            </a:ln>
          </p:spPr>
          <p:txBody>
            <a:bodyPr anchor="t">
              <a:spAutoFit/>
            </a:bodyPr>
            <a:lstStyle/>
            <a:p>
              <a:pPr algn="just">
                <a:buFont typeface="Arial" panose="020B0604020202020204" pitchFamily="34" charset="0"/>
              </a:pPr>
              <a:r>
                <a:rPr lang="en-US" sz="1200" dirty="0"/>
                <a:t>http module includes classes, methods and events to create Node.js http server</a:t>
              </a:r>
              <a:endParaRPr lang="zh-CN" altLang="zh-CN" sz="1200" dirty="0">
                <a:latin typeface="Microsoft YaHei" panose="020B0503020204020204" pitchFamily="34" charset="-122"/>
                <a:ea typeface="Microsoft YaHei" panose="020B0503020204020204" pitchFamily="34" charset="-122"/>
              </a:endParaRPr>
            </a:p>
          </p:txBody>
        </p:sp>
        <p:sp>
          <p:nvSpPr>
            <p:cNvPr id="20528" name="文本框 60"/>
            <p:cNvSpPr txBox="1"/>
            <p:nvPr/>
          </p:nvSpPr>
          <p:spPr>
            <a:xfrm>
              <a:off x="3011764" y="3343112"/>
              <a:ext cx="1747818" cy="338850"/>
            </a:xfrm>
            <a:prstGeom prst="rect">
              <a:avLst/>
            </a:prstGeom>
            <a:noFill/>
            <a:ln w="9525">
              <a:noFill/>
            </a:ln>
          </p:spPr>
          <p:txBody>
            <a:bodyPr wrap="square" anchor="t">
              <a:spAutoFit/>
            </a:bodyPr>
            <a:lstStyle/>
            <a:p>
              <a:pPr algn="ctr">
                <a:buFont typeface="Arial" panose="020B0604020202020204" pitchFamily="34" charset="0"/>
              </a:pPr>
              <a:r>
                <a:rPr lang="en-US" altLang="zh-CN" sz="1600" b="1" dirty="0" smtClean="0">
                  <a:latin typeface="Microsoft YaHei" panose="020B0503020204020204" pitchFamily="34" charset="-122"/>
                  <a:ea typeface="Microsoft YaHei" panose="020B0503020204020204" pitchFamily="34" charset="-122"/>
                </a:rPr>
                <a:t>Http</a:t>
              </a:r>
            </a:p>
          </p:txBody>
        </p:sp>
      </p:grpSp>
      <p:grpSp>
        <p:nvGrpSpPr>
          <p:cNvPr id="20529" name="组合 61"/>
          <p:cNvGrpSpPr/>
          <p:nvPr/>
        </p:nvGrpSpPr>
        <p:grpSpPr>
          <a:xfrm>
            <a:off x="665163" y="3324226"/>
            <a:ext cx="2943225" cy="799925"/>
            <a:chOff x="1815019" y="3343112"/>
            <a:chExt cx="2944245" cy="800621"/>
          </a:xfrm>
        </p:grpSpPr>
        <p:sp>
          <p:nvSpPr>
            <p:cNvPr id="20530" name="TextBox 35"/>
            <p:cNvSpPr txBox="1"/>
            <p:nvPr/>
          </p:nvSpPr>
          <p:spPr>
            <a:xfrm>
              <a:off x="1815019" y="3681666"/>
              <a:ext cx="2766816" cy="462067"/>
            </a:xfrm>
            <a:prstGeom prst="rect">
              <a:avLst/>
            </a:prstGeom>
            <a:noFill/>
            <a:ln w="9525">
              <a:noFill/>
            </a:ln>
          </p:spPr>
          <p:txBody>
            <a:bodyPr anchor="t">
              <a:spAutoFit/>
            </a:bodyPr>
            <a:lstStyle/>
            <a:p>
              <a:pPr algn="just">
                <a:buFont typeface="Arial" panose="020B0604020202020204" pitchFamily="34" charset="0"/>
              </a:pPr>
              <a:r>
                <a:rPr lang="en-US" sz="1200" dirty="0" err="1"/>
                <a:t>url</a:t>
              </a:r>
              <a:r>
                <a:rPr lang="en-US" sz="1200" dirty="0"/>
                <a:t> module includes methods for URL resolution and parsing.</a:t>
              </a:r>
              <a:endParaRPr lang="zh-CN" altLang="zh-CN" sz="1200" dirty="0">
                <a:latin typeface="Microsoft YaHei" panose="020B0503020204020204" pitchFamily="34" charset="-122"/>
                <a:ea typeface="Microsoft YaHei" panose="020B0503020204020204" pitchFamily="34" charset="-122"/>
              </a:endParaRPr>
            </a:p>
          </p:txBody>
        </p:sp>
        <p:sp>
          <p:nvSpPr>
            <p:cNvPr id="20531" name="文本框 63"/>
            <p:cNvSpPr txBox="1"/>
            <p:nvPr/>
          </p:nvSpPr>
          <p:spPr>
            <a:xfrm>
              <a:off x="3057509" y="3343112"/>
              <a:ext cx="1701755" cy="338849"/>
            </a:xfrm>
            <a:prstGeom prst="rect">
              <a:avLst/>
            </a:prstGeom>
            <a:noFill/>
            <a:ln w="9525">
              <a:noFill/>
            </a:ln>
          </p:spPr>
          <p:txBody>
            <a:bodyPr wrap="square" anchor="t">
              <a:spAutoFit/>
            </a:bodyPr>
            <a:lstStyle/>
            <a:p>
              <a:pPr algn="r">
                <a:buFont typeface="Arial" panose="020B0604020202020204" pitchFamily="34" charset="0"/>
              </a:pPr>
              <a:r>
                <a:rPr lang="en-US" altLang="zh-CN" sz="1600" b="1" dirty="0" err="1" smtClean="0"/>
                <a:t>Url</a:t>
              </a:r>
              <a:endParaRPr lang="en-US" altLang="zh-CN" sz="1600" b="1" dirty="0" smtClean="0"/>
            </a:p>
          </p:txBody>
        </p:sp>
      </p:grpSp>
      <p:grpSp>
        <p:nvGrpSpPr>
          <p:cNvPr id="20532" name="组合 64"/>
          <p:cNvGrpSpPr/>
          <p:nvPr/>
        </p:nvGrpSpPr>
        <p:grpSpPr>
          <a:xfrm>
            <a:off x="635000" y="4810124"/>
            <a:ext cx="2944813" cy="801208"/>
            <a:chOff x="1815019" y="3343112"/>
            <a:chExt cx="2944562" cy="798875"/>
          </a:xfrm>
        </p:grpSpPr>
        <p:sp>
          <p:nvSpPr>
            <p:cNvPr id="20533" name="TextBox 35"/>
            <p:cNvSpPr txBox="1"/>
            <p:nvPr/>
          </p:nvSpPr>
          <p:spPr>
            <a:xfrm>
              <a:off x="1815019" y="3681666"/>
              <a:ext cx="2766816" cy="460321"/>
            </a:xfrm>
            <a:prstGeom prst="rect">
              <a:avLst/>
            </a:prstGeom>
            <a:noFill/>
            <a:ln w="9525">
              <a:noFill/>
            </a:ln>
          </p:spPr>
          <p:txBody>
            <a:bodyPr anchor="t">
              <a:spAutoFit/>
            </a:bodyPr>
            <a:lstStyle/>
            <a:p>
              <a:pPr algn="just">
                <a:buFont typeface="Arial" panose="020B0604020202020204" pitchFamily="34" charset="0"/>
              </a:pPr>
              <a:r>
                <a:rPr lang="en-US" sz="1200" dirty="0" err="1"/>
                <a:t>Q</a:t>
              </a:r>
              <a:r>
                <a:rPr lang="en-US" sz="1200" dirty="0" err="1" smtClean="0"/>
                <a:t>uerystring</a:t>
              </a:r>
              <a:r>
                <a:rPr lang="en-US" sz="1200" dirty="0" smtClean="0"/>
                <a:t> </a:t>
              </a:r>
              <a:r>
                <a:rPr lang="en-US" sz="1200" dirty="0"/>
                <a:t>module includes methods to deal with query string.</a:t>
              </a:r>
              <a:endParaRPr lang="zh-CN" altLang="zh-CN" sz="1200" dirty="0">
                <a:latin typeface="Microsoft YaHei" panose="020B0503020204020204" pitchFamily="34" charset="-122"/>
                <a:ea typeface="Microsoft YaHei" panose="020B0503020204020204" pitchFamily="34" charset="-122"/>
              </a:endParaRPr>
            </a:p>
          </p:txBody>
        </p:sp>
        <p:sp>
          <p:nvSpPr>
            <p:cNvPr id="20534" name="文本框 66"/>
            <p:cNvSpPr txBox="1"/>
            <p:nvPr/>
          </p:nvSpPr>
          <p:spPr>
            <a:xfrm>
              <a:off x="3001605" y="3343112"/>
              <a:ext cx="1757976" cy="337568"/>
            </a:xfrm>
            <a:prstGeom prst="rect">
              <a:avLst/>
            </a:prstGeom>
            <a:noFill/>
            <a:ln w="9525">
              <a:noFill/>
            </a:ln>
          </p:spPr>
          <p:txBody>
            <a:bodyPr wrap="square" anchor="t">
              <a:spAutoFit/>
            </a:bodyPr>
            <a:lstStyle/>
            <a:p>
              <a:pPr algn="r">
                <a:buFont typeface="Arial" panose="020B0604020202020204" pitchFamily="34" charset="0"/>
              </a:pPr>
              <a:r>
                <a:rPr lang="en-US" sz="1600" dirty="0" err="1">
                  <a:latin typeface="Fira Code" panose="020B0809050000020004" pitchFamily="49" charset="0"/>
                  <a:ea typeface="Fira Code" panose="020B0809050000020004" pitchFamily="49" charset="0"/>
                </a:rPr>
                <a:t>Q</a:t>
              </a:r>
              <a:r>
                <a:rPr lang="en-US" sz="1600" dirty="0" err="1" smtClean="0">
                  <a:latin typeface="Fira Code" panose="020B0809050000020004" pitchFamily="49" charset="0"/>
                  <a:ea typeface="Fira Code" panose="020B0809050000020004" pitchFamily="49" charset="0"/>
                </a:rPr>
                <a:t>uerystring</a:t>
              </a:r>
              <a:endParaRPr lang="zh-CN" altLang="en-US" sz="1600" b="1" dirty="0">
                <a:latin typeface="Fira Code" panose="020B0809050000020004" pitchFamily="49" charset="0"/>
                <a:ea typeface="Microsoft YaHei" panose="020B0503020204020204" pitchFamily="34" charset="-122"/>
              </a:endParaRPr>
            </a:p>
          </p:txBody>
        </p:sp>
      </p:grpSp>
      <p:sp>
        <p:nvSpPr>
          <p:cNvPr id="2" name="矩形 47"/>
          <p:cNvSpPr>
            <a:spLocks noChangeArrowheads="1"/>
          </p:cNvSpPr>
          <p:nvPr/>
        </p:nvSpPr>
        <p:spPr bwMode="auto">
          <a:xfrm>
            <a:off x="266700" y="170180"/>
            <a:ext cx="632777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36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Core Modules</a:t>
            </a:r>
            <a:endParaRPr kumimoji="0" lang="en-GB" altLang="zh-CN" sz="36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3" name="Rectangle 2"/>
          <p:cNvSpPr/>
          <p:nvPr/>
        </p:nvSpPr>
        <p:spPr>
          <a:xfrm>
            <a:off x="266700" y="88830"/>
            <a:ext cx="11678556" cy="1754326"/>
          </a:xfrm>
          <a:prstGeom prst="rect">
            <a:avLst/>
          </a:prstGeom>
        </p:spPr>
        <p:txBody>
          <a:bodyPr wrap="square">
            <a:spAutoFit/>
          </a:bodyPr>
          <a:lstStyle/>
          <a:p>
            <a:pPr algn="ctr"/>
            <a:r>
              <a:rPr lang="en-US" dirty="0">
                <a:solidFill>
                  <a:srgbClr val="181717"/>
                </a:solidFill>
                <a:latin typeface="Verdana" panose="020B0604030504040204" pitchFamily="34" charset="0"/>
              </a:rPr>
              <a:t>Module in Node.js is a simple or complex functionality organized in single or multiple JavaScript files which can be reused throughout the Node.js application.</a:t>
            </a:r>
          </a:p>
          <a:p>
            <a:pPr algn="ctr"/>
            <a:r>
              <a:rPr lang="en-US" dirty="0">
                <a:solidFill>
                  <a:srgbClr val="181717"/>
                </a:solidFill>
                <a:latin typeface="Verdana" panose="020B0604030504040204" pitchFamily="34" charset="0"/>
              </a:rPr>
              <a:t>Each module in Node.js has its own context, so it cannot interfere with other modules or pollute global scope. Also, each module can be placed in a separate .</a:t>
            </a:r>
            <a:r>
              <a:rPr lang="en-US" dirty="0" err="1">
                <a:solidFill>
                  <a:srgbClr val="181717"/>
                </a:solidFill>
                <a:latin typeface="Verdana" panose="020B0604030504040204" pitchFamily="34" charset="0"/>
              </a:rPr>
              <a:t>js</a:t>
            </a:r>
            <a:r>
              <a:rPr lang="en-US" dirty="0">
                <a:solidFill>
                  <a:srgbClr val="181717"/>
                </a:solidFill>
                <a:latin typeface="Verdana" panose="020B0604030504040204" pitchFamily="34" charset="0"/>
              </a:rPr>
              <a:t> file under a separate folder.</a:t>
            </a:r>
          </a:p>
          <a:p>
            <a:pPr algn="ctr"/>
            <a:r>
              <a:rPr lang="en-US" dirty="0">
                <a:solidFill>
                  <a:srgbClr val="181717"/>
                </a:solidFill>
                <a:latin typeface="Verdana" panose="020B0604030504040204" pitchFamily="34" charset="0"/>
              </a:rPr>
              <a:t>Node.js implements </a:t>
            </a:r>
            <a:r>
              <a:rPr lang="en-US" dirty="0" err="1">
                <a:solidFill>
                  <a:srgbClr val="407FB0"/>
                </a:solidFill>
                <a:latin typeface="Verdana" panose="020B0604030504040204" pitchFamily="34" charset="0"/>
                <a:hlinkClick r:id="rId8"/>
              </a:rPr>
              <a:t>CommonJS</a:t>
            </a:r>
            <a:r>
              <a:rPr lang="en-US" dirty="0">
                <a:solidFill>
                  <a:srgbClr val="407FB0"/>
                </a:solidFill>
                <a:latin typeface="Verdana" panose="020B0604030504040204" pitchFamily="34" charset="0"/>
                <a:hlinkClick r:id="rId8"/>
              </a:rPr>
              <a:t> modules standard</a:t>
            </a:r>
            <a:r>
              <a:rPr lang="en-US" dirty="0">
                <a:solidFill>
                  <a:srgbClr val="181717"/>
                </a:solidFill>
                <a:latin typeface="Verdana" panose="020B0604030504040204" pitchFamily="34" charset="0"/>
              </a:rPr>
              <a:t>. </a:t>
            </a:r>
            <a:r>
              <a:rPr lang="en-US" dirty="0" err="1">
                <a:solidFill>
                  <a:srgbClr val="181717"/>
                </a:solidFill>
                <a:latin typeface="Verdana" panose="020B0604030504040204" pitchFamily="34" charset="0"/>
              </a:rPr>
              <a:t>CommonJS</a:t>
            </a:r>
            <a:r>
              <a:rPr lang="en-US" dirty="0">
                <a:solidFill>
                  <a:srgbClr val="181717"/>
                </a:solidFill>
                <a:latin typeface="Verdana" panose="020B0604030504040204" pitchFamily="34" charset="0"/>
              </a:rPr>
              <a:t> is a group of volunteers who define JavaScript standards for web server, desktop, and console application.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V="1">
            <a:off x="7467600" y="5267325"/>
            <a:ext cx="1143000"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6" name="椭圆 5"/>
          <p:cNvSpPr/>
          <p:nvPr/>
        </p:nvSpPr>
        <p:spPr>
          <a:xfrm>
            <a:off x="8561388" y="5227638"/>
            <a:ext cx="98425"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7" name="直接连接符 6"/>
          <p:cNvCxnSpPr/>
          <p:nvPr/>
        </p:nvCxnSpPr>
        <p:spPr>
          <a:xfrm>
            <a:off x="8145463" y="3784600"/>
            <a:ext cx="415925"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8" name="椭圆 7"/>
          <p:cNvSpPr/>
          <p:nvPr/>
        </p:nvSpPr>
        <p:spPr>
          <a:xfrm>
            <a:off x="8561388" y="3732213"/>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9" name="六边形 8"/>
          <p:cNvSpPr/>
          <p:nvPr/>
        </p:nvSpPr>
        <p:spPr>
          <a:xfrm>
            <a:off x="4419600" y="2298700"/>
            <a:ext cx="3470275" cy="2990850"/>
          </a:xfrm>
          <a:prstGeom prst="hexag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10" name="直接连接符 9"/>
          <p:cNvCxnSpPr>
            <a:stCxn id="9" idx="3"/>
            <a:endCxn id="9" idx="2"/>
          </p:cNvCxnSpPr>
          <p:nvPr/>
        </p:nvCxnSpPr>
        <p:spPr>
          <a:xfrm>
            <a:off x="5167313" y="2298700"/>
            <a:ext cx="1974850" cy="2990850"/>
          </a:xfrm>
          <a:prstGeom prst="line">
            <a:avLst/>
          </a:prstGeom>
          <a:ln w="31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9" idx="3"/>
            <a:endCxn id="9" idx="2"/>
          </p:cNvCxnSpPr>
          <p:nvPr/>
        </p:nvCxnSpPr>
        <p:spPr>
          <a:xfrm flipH="1">
            <a:off x="5167313" y="2298700"/>
            <a:ext cx="1974850" cy="2990850"/>
          </a:xfrm>
          <a:prstGeom prst="line">
            <a:avLst/>
          </a:prstGeom>
          <a:ln w="31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9" idx="3"/>
            <a:endCxn id="9" idx="1"/>
          </p:cNvCxnSpPr>
          <p:nvPr/>
        </p:nvCxnSpPr>
        <p:spPr>
          <a:xfrm>
            <a:off x="4419600" y="3794125"/>
            <a:ext cx="3470275" cy="0"/>
          </a:xfrm>
          <a:prstGeom prst="line">
            <a:avLst/>
          </a:prstGeom>
          <a:ln w="31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6594475" y="1847850"/>
            <a:ext cx="881063" cy="8826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4" name="椭圆 13"/>
          <p:cNvSpPr/>
          <p:nvPr/>
        </p:nvSpPr>
        <p:spPr>
          <a:xfrm>
            <a:off x="6659563" y="1914525"/>
            <a:ext cx="749300" cy="749300"/>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20493" name="图片 25"/>
          <p:cNvPicPr>
            <a:picLocks noChangeAspect="1"/>
          </p:cNvPicPr>
          <p:nvPr/>
        </p:nvPicPr>
        <p:blipFill>
          <a:blip r:embed="rId2"/>
          <a:stretch>
            <a:fillRect/>
          </a:stretch>
        </p:blipFill>
        <p:spPr>
          <a:xfrm>
            <a:off x="6805613" y="2055813"/>
            <a:ext cx="468312" cy="468312"/>
          </a:xfrm>
          <a:prstGeom prst="rect">
            <a:avLst/>
          </a:prstGeom>
          <a:noFill/>
          <a:ln w="9525">
            <a:noFill/>
          </a:ln>
        </p:spPr>
      </p:pic>
      <p:sp>
        <p:nvSpPr>
          <p:cNvPr id="16" name="椭圆 15"/>
          <p:cNvSpPr/>
          <p:nvPr/>
        </p:nvSpPr>
        <p:spPr>
          <a:xfrm>
            <a:off x="4727575" y="4759325"/>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7" name="椭圆 16"/>
          <p:cNvSpPr/>
          <p:nvPr/>
        </p:nvSpPr>
        <p:spPr>
          <a:xfrm>
            <a:off x="4792663" y="4824413"/>
            <a:ext cx="750888" cy="749300"/>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20496" name="图片 28"/>
          <p:cNvPicPr>
            <a:picLocks noChangeAspect="1"/>
          </p:cNvPicPr>
          <p:nvPr/>
        </p:nvPicPr>
        <p:blipFill>
          <a:blip r:embed="rId3"/>
          <a:stretch>
            <a:fillRect/>
          </a:stretch>
        </p:blipFill>
        <p:spPr>
          <a:xfrm>
            <a:off x="4946650" y="4984750"/>
            <a:ext cx="441325" cy="439738"/>
          </a:xfrm>
          <a:prstGeom prst="rect">
            <a:avLst/>
          </a:prstGeom>
          <a:noFill/>
          <a:ln w="9525">
            <a:noFill/>
          </a:ln>
        </p:spPr>
      </p:pic>
      <p:sp>
        <p:nvSpPr>
          <p:cNvPr id="19" name="椭圆 18"/>
          <p:cNvSpPr/>
          <p:nvPr/>
        </p:nvSpPr>
        <p:spPr>
          <a:xfrm>
            <a:off x="4098925" y="3352800"/>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2" name="椭圆 21"/>
          <p:cNvSpPr/>
          <p:nvPr/>
        </p:nvSpPr>
        <p:spPr>
          <a:xfrm>
            <a:off x="4164013" y="3417888"/>
            <a:ext cx="750888" cy="750888"/>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20499" name="图片 31"/>
          <p:cNvPicPr>
            <a:picLocks noChangeAspect="1"/>
          </p:cNvPicPr>
          <p:nvPr/>
        </p:nvPicPr>
        <p:blipFill>
          <a:blip r:embed="rId4"/>
          <a:stretch>
            <a:fillRect/>
          </a:stretch>
        </p:blipFill>
        <p:spPr>
          <a:xfrm>
            <a:off x="4311650" y="3589338"/>
            <a:ext cx="465138" cy="465137"/>
          </a:xfrm>
          <a:prstGeom prst="rect">
            <a:avLst/>
          </a:prstGeom>
          <a:noFill/>
          <a:ln w="9525">
            <a:noFill/>
          </a:ln>
        </p:spPr>
      </p:pic>
      <p:sp>
        <p:nvSpPr>
          <p:cNvPr id="24" name="椭圆 23"/>
          <p:cNvSpPr/>
          <p:nvPr/>
        </p:nvSpPr>
        <p:spPr>
          <a:xfrm>
            <a:off x="6651625" y="4759325"/>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5" name="椭圆 24"/>
          <p:cNvSpPr/>
          <p:nvPr/>
        </p:nvSpPr>
        <p:spPr>
          <a:xfrm>
            <a:off x="6716713" y="4824413"/>
            <a:ext cx="750888" cy="749300"/>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20502" name="图片 34"/>
          <p:cNvPicPr>
            <a:picLocks noChangeAspect="1"/>
          </p:cNvPicPr>
          <p:nvPr/>
        </p:nvPicPr>
        <p:blipFill>
          <a:blip r:embed="rId5"/>
          <a:stretch>
            <a:fillRect/>
          </a:stretch>
        </p:blipFill>
        <p:spPr>
          <a:xfrm>
            <a:off x="6910388" y="5014913"/>
            <a:ext cx="369887" cy="369887"/>
          </a:xfrm>
          <a:prstGeom prst="rect">
            <a:avLst/>
          </a:prstGeom>
          <a:noFill/>
          <a:ln w="9525">
            <a:noFill/>
          </a:ln>
        </p:spPr>
      </p:pic>
      <p:sp>
        <p:nvSpPr>
          <p:cNvPr id="27" name="椭圆 26"/>
          <p:cNvSpPr/>
          <p:nvPr/>
        </p:nvSpPr>
        <p:spPr>
          <a:xfrm>
            <a:off x="4727575" y="1847850"/>
            <a:ext cx="881063" cy="8826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8" name="椭圆 27"/>
          <p:cNvSpPr/>
          <p:nvPr/>
        </p:nvSpPr>
        <p:spPr>
          <a:xfrm>
            <a:off x="4792663" y="1914525"/>
            <a:ext cx="750888" cy="749300"/>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20505" name="图片 37"/>
          <p:cNvPicPr>
            <a:picLocks noChangeAspect="1"/>
          </p:cNvPicPr>
          <p:nvPr/>
        </p:nvPicPr>
        <p:blipFill>
          <a:blip r:embed="rId6"/>
          <a:stretch>
            <a:fillRect/>
          </a:stretch>
        </p:blipFill>
        <p:spPr>
          <a:xfrm>
            <a:off x="4946650" y="2055813"/>
            <a:ext cx="468313" cy="466725"/>
          </a:xfrm>
          <a:prstGeom prst="rect">
            <a:avLst/>
          </a:prstGeom>
          <a:noFill/>
          <a:ln w="9525">
            <a:noFill/>
          </a:ln>
        </p:spPr>
      </p:pic>
      <p:sp>
        <p:nvSpPr>
          <p:cNvPr id="30" name="椭圆 29"/>
          <p:cNvSpPr/>
          <p:nvPr/>
        </p:nvSpPr>
        <p:spPr>
          <a:xfrm>
            <a:off x="7310438" y="3352800"/>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31" name="椭圆 30"/>
          <p:cNvSpPr/>
          <p:nvPr/>
        </p:nvSpPr>
        <p:spPr>
          <a:xfrm>
            <a:off x="7375525" y="3417888"/>
            <a:ext cx="750888" cy="750888"/>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20508" name="图片 40"/>
          <p:cNvPicPr>
            <a:picLocks noChangeAspect="1"/>
          </p:cNvPicPr>
          <p:nvPr/>
        </p:nvPicPr>
        <p:blipFill>
          <a:blip r:embed="rId7"/>
          <a:stretch>
            <a:fillRect/>
          </a:stretch>
        </p:blipFill>
        <p:spPr>
          <a:xfrm>
            <a:off x="7559675" y="3589338"/>
            <a:ext cx="382588" cy="382587"/>
          </a:xfrm>
          <a:prstGeom prst="rect">
            <a:avLst/>
          </a:prstGeom>
          <a:noFill/>
          <a:ln w="9525">
            <a:noFill/>
          </a:ln>
        </p:spPr>
      </p:pic>
      <p:cxnSp>
        <p:nvCxnSpPr>
          <p:cNvPr id="33" name="直接连接符 32"/>
          <p:cNvCxnSpPr>
            <a:stCxn id="9" idx="3"/>
            <a:endCxn id="9" idx="1"/>
          </p:cNvCxnSpPr>
          <p:nvPr/>
        </p:nvCxnSpPr>
        <p:spPr>
          <a:xfrm flipV="1">
            <a:off x="7467600" y="2298700"/>
            <a:ext cx="1143000"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34" name="椭圆 33"/>
          <p:cNvSpPr/>
          <p:nvPr/>
        </p:nvSpPr>
        <p:spPr>
          <a:xfrm>
            <a:off x="8561388" y="2257425"/>
            <a:ext cx="98425"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35" name="直接连接符 34"/>
          <p:cNvCxnSpPr>
            <a:stCxn id="9" idx="3"/>
            <a:endCxn id="9" idx="1"/>
          </p:cNvCxnSpPr>
          <p:nvPr/>
        </p:nvCxnSpPr>
        <p:spPr>
          <a:xfrm flipH="1" flipV="1">
            <a:off x="3581400" y="5286375"/>
            <a:ext cx="1143000"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36" name="椭圆 35"/>
          <p:cNvSpPr/>
          <p:nvPr/>
        </p:nvSpPr>
        <p:spPr>
          <a:xfrm flipH="1">
            <a:off x="3532188" y="5246688"/>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37" name="直接连接符 36"/>
          <p:cNvCxnSpPr>
            <a:stCxn id="9" idx="3"/>
            <a:endCxn id="9" idx="1"/>
          </p:cNvCxnSpPr>
          <p:nvPr/>
        </p:nvCxnSpPr>
        <p:spPr>
          <a:xfrm flipH="1">
            <a:off x="3636963" y="3794125"/>
            <a:ext cx="415925"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38" name="椭圆 37"/>
          <p:cNvSpPr/>
          <p:nvPr/>
        </p:nvSpPr>
        <p:spPr>
          <a:xfrm flipH="1">
            <a:off x="3536950" y="3741738"/>
            <a:ext cx="100013"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39" name="直接连接符 38"/>
          <p:cNvCxnSpPr>
            <a:stCxn id="9" idx="3"/>
            <a:endCxn id="9" idx="1"/>
          </p:cNvCxnSpPr>
          <p:nvPr/>
        </p:nvCxnSpPr>
        <p:spPr>
          <a:xfrm flipH="1" flipV="1">
            <a:off x="3581400" y="2317750"/>
            <a:ext cx="1143000"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40" name="椭圆 39"/>
          <p:cNvSpPr/>
          <p:nvPr/>
        </p:nvSpPr>
        <p:spPr>
          <a:xfrm flipH="1">
            <a:off x="3532188" y="2278063"/>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0517" name="组合 49"/>
          <p:cNvGrpSpPr/>
          <p:nvPr/>
        </p:nvGrpSpPr>
        <p:grpSpPr>
          <a:xfrm>
            <a:off x="8874125" y="1874838"/>
            <a:ext cx="2767013" cy="803275"/>
            <a:chOff x="1814877" y="3338628"/>
            <a:chExt cx="2766958" cy="803440"/>
          </a:xfrm>
        </p:grpSpPr>
        <p:sp>
          <p:nvSpPr>
            <p:cNvPr id="20518" name="TextBox 35"/>
            <p:cNvSpPr txBox="1"/>
            <p:nvPr/>
          </p:nvSpPr>
          <p:spPr>
            <a:xfrm>
              <a:off x="1815019" y="3681666"/>
              <a:ext cx="2766816" cy="460402"/>
            </a:xfrm>
            <a:prstGeom prst="rect">
              <a:avLst/>
            </a:prstGeom>
            <a:noFill/>
            <a:ln w="9525">
              <a:noFill/>
            </a:ln>
          </p:spPr>
          <p:txBody>
            <a:bodyPr anchor="t">
              <a:spAutoFit/>
            </a:bodyPr>
            <a:lstStyle/>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p>
          </p:txBody>
        </p:sp>
        <p:sp>
          <p:nvSpPr>
            <p:cNvPr id="20519" name="文本框 51"/>
            <p:cNvSpPr txBox="1"/>
            <p:nvPr/>
          </p:nvSpPr>
          <p:spPr>
            <a:xfrm>
              <a:off x="1814877" y="3338628"/>
              <a:ext cx="1735421" cy="337118"/>
            </a:xfrm>
            <a:prstGeom prst="rect">
              <a:avLst/>
            </a:prstGeom>
            <a:noFill/>
            <a:ln w="9525">
              <a:noFill/>
            </a:ln>
          </p:spPr>
          <p:txBody>
            <a:bodyPr wrap="square" anchor="t">
              <a:spAutoFit/>
            </a:bodyPr>
            <a:lstStyle/>
            <a:p>
              <a:pPr algn="just">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p>
          </p:txBody>
        </p:sp>
      </p:grpSp>
      <p:grpSp>
        <p:nvGrpSpPr>
          <p:cNvPr id="20520" name="组合 52"/>
          <p:cNvGrpSpPr/>
          <p:nvPr/>
        </p:nvGrpSpPr>
        <p:grpSpPr>
          <a:xfrm>
            <a:off x="8874125" y="3328988"/>
            <a:ext cx="2767013" cy="803275"/>
            <a:chOff x="1814877" y="3338628"/>
            <a:chExt cx="2766958" cy="803440"/>
          </a:xfrm>
        </p:grpSpPr>
        <p:sp>
          <p:nvSpPr>
            <p:cNvPr id="20521" name="TextBox 35"/>
            <p:cNvSpPr txBox="1"/>
            <p:nvPr/>
          </p:nvSpPr>
          <p:spPr>
            <a:xfrm>
              <a:off x="1815019" y="3681666"/>
              <a:ext cx="2766816" cy="460402"/>
            </a:xfrm>
            <a:prstGeom prst="rect">
              <a:avLst/>
            </a:prstGeom>
            <a:noFill/>
            <a:ln w="9525">
              <a:noFill/>
            </a:ln>
          </p:spPr>
          <p:txBody>
            <a:bodyPr anchor="t">
              <a:spAutoFit/>
            </a:bodyPr>
            <a:lstStyle/>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p>
          </p:txBody>
        </p:sp>
        <p:sp>
          <p:nvSpPr>
            <p:cNvPr id="20522" name="文本框 54"/>
            <p:cNvSpPr txBox="1"/>
            <p:nvPr/>
          </p:nvSpPr>
          <p:spPr>
            <a:xfrm>
              <a:off x="1814877" y="3338628"/>
              <a:ext cx="1735421" cy="337118"/>
            </a:xfrm>
            <a:prstGeom prst="rect">
              <a:avLst/>
            </a:prstGeom>
            <a:noFill/>
            <a:ln w="9525">
              <a:noFill/>
            </a:ln>
          </p:spPr>
          <p:txBody>
            <a:bodyPr wrap="square" anchor="t">
              <a:spAutoFit/>
            </a:bodyPr>
            <a:lstStyle/>
            <a:p>
              <a:pPr algn="just">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p>
          </p:txBody>
        </p:sp>
      </p:grpSp>
      <p:grpSp>
        <p:nvGrpSpPr>
          <p:cNvPr id="20523" name="组合 55"/>
          <p:cNvGrpSpPr/>
          <p:nvPr/>
        </p:nvGrpSpPr>
        <p:grpSpPr>
          <a:xfrm>
            <a:off x="8874125" y="4797425"/>
            <a:ext cx="2767013" cy="803275"/>
            <a:chOff x="1814877" y="3338628"/>
            <a:chExt cx="2766958" cy="803439"/>
          </a:xfrm>
        </p:grpSpPr>
        <p:sp>
          <p:nvSpPr>
            <p:cNvPr id="20524" name="TextBox 35"/>
            <p:cNvSpPr txBox="1"/>
            <p:nvPr/>
          </p:nvSpPr>
          <p:spPr>
            <a:xfrm>
              <a:off x="1815019" y="3681666"/>
              <a:ext cx="2766816" cy="460401"/>
            </a:xfrm>
            <a:prstGeom prst="rect">
              <a:avLst/>
            </a:prstGeom>
            <a:noFill/>
            <a:ln w="9525">
              <a:noFill/>
            </a:ln>
          </p:spPr>
          <p:txBody>
            <a:bodyPr anchor="t">
              <a:spAutoFit/>
            </a:bodyPr>
            <a:lstStyle/>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p>
          </p:txBody>
        </p:sp>
        <p:sp>
          <p:nvSpPr>
            <p:cNvPr id="20525" name="文本框 57"/>
            <p:cNvSpPr txBox="1"/>
            <p:nvPr/>
          </p:nvSpPr>
          <p:spPr>
            <a:xfrm>
              <a:off x="1814877" y="3338628"/>
              <a:ext cx="1735421" cy="337118"/>
            </a:xfrm>
            <a:prstGeom prst="rect">
              <a:avLst/>
            </a:prstGeom>
            <a:noFill/>
            <a:ln w="9525">
              <a:noFill/>
            </a:ln>
          </p:spPr>
          <p:txBody>
            <a:bodyPr wrap="square" anchor="t">
              <a:spAutoFit/>
            </a:bodyPr>
            <a:lstStyle/>
            <a:p>
              <a:pPr algn="just">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p>
          </p:txBody>
        </p:sp>
      </p:grpSp>
      <p:grpSp>
        <p:nvGrpSpPr>
          <p:cNvPr id="20526" name="组合 58"/>
          <p:cNvGrpSpPr/>
          <p:nvPr/>
        </p:nvGrpSpPr>
        <p:grpSpPr>
          <a:xfrm>
            <a:off x="709613" y="1871663"/>
            <a:ext cx="2944812" cy="798512"/>
            <a:chOff x="1815019" y="3343112"/>
            <a:chExt cx="2944563" cy="799209"/>
          </a:xfrm>
        </p:grpSpPr>
        <p:sp>
          <p:nvSpPr>
            <p:cNvPr id="20527" name="TextBox 35"/>
            <p:cNvSpPr txBox="1"/>
            <p:nvPr/>
          </p:nvSpPr>
          <p:spPr>
            <a:xfrm>
              <a:off x="1815019" y="3681666"/>
              <a:ext cx="2766816" cy="460655"/>
            </a:xfrm>
            <a:prstGeom prst="rect">
              <a:avLst/>
            </a:prstGeom>
            <a:noFill/>
            <a:ln w="9525">
              <a:noFill/>
            </a:ln>
          </p:spPr>
          <p:txBody>
            <a:bodyPr anchor="t">
              <a:spAutoFit/>
            </a:bodyPr>
            <a:lstStyle/>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p>
          </p:txBody>
        </p:sp>
        <p:sp>
          <p:nvSpPr>
            <p:cNvPr id="20528" name="文本框 60"/>
            <p:cNvSpPr txBox="1"/>
            <p:nvPr/>
          </p:nvSpPr>
          <p:spPr>
            <a:xfrm>
              <a:off x="3011764" y="3343112"/>
              <a:ext cx="1747818" cy="337235"/>
            </a:xfrm>
            <a:prstGeom prst="rect">
              <a:avLst/>
            </a:prstGeom>
            <a:noFill/>
            <a:ln w="9525">
              <a:noFill/>
            </a:ln>
          </p:spPr>
          <p:txBody>
            <a:bodyPr wrap="square" anchor="t">
              <a:spAutoFit/>
            </a:bodyPr>
            <a:lstStyle/>
            <a:p>
              <a:pPr algn="ctr">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p>
          </p:txBody>
        </p:sp>
      </p:grpSp>
      <p:grpSp>
        <p:nvGrpSpPr>
          <p:cNvPr id="20529" name="组合 61"/>
          <p:cNvGrpSpPr/>
          <p:nvPr/>
        </p:nvGrpSpPr>
        <p:grpSpPr>
          <a:xfrm>
            <a:off x="665163" y="3324225"/>
            <a:ext cx="2943225" cy="798513"/>
            <a:chOff x="1815019" y="3343112"/>
            <a:chExt cx="2944245" cy="799208"/>
          </a:xfrm>
        </p:grpSpPr>
        <p:sp>
          <p:nvSpPr>
            <p:cNvPr id="20530" name="TextBox 35"/>
            <p:cNvSpPr txBox="1"/>
            <p:nvPr/>
          </p:nvSpPr>
          <p:spPr>
            <a:xfrm>
              <a:off x="1815019" y="3681666"/>
              <a:ext cx="2766816" cy="460654"/>
            </a:xfrm>
            <a:prstGeom prst="rect">
              <a:avLst/>
            </a:prstGeom>
            <a:noFill/>
            <a:ln w="9525">
              <a:noFill/>
            </a:ln>
          </p:spPr>
          <p:txBody>
            <a:bodyPr anchor="t">
              <a:spAutoFit/>
            </a:bodyPr>
            <a:lstStyle/>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p>
          </p:txBody>
        </p:sp>
        <p:sp>
          <p:nvSpPr>
            <p:cNvPr id="20531" name="文本框 63"/>
            <p:cNvSpPr txBox="1"/>
            <p:nvPr/>
          </p:nvSpPr>
          <p:spPr>
            <a:xfrm>
              <a:off x="3057509" y="3343112"/>
              <a:ext cx="1701755" cy="337235"/>
            </a:xfrm>
            <a:prstGeom prst="rect">
              <a:avLst/>
            </a:prstGeom>
            <a:noFill/>
            <a:ln w="9525">
              <a:noFill/>
            </a:ln>
          </p:spPr>
          <p:txBody>
            <a:bodyPr wrap="square" anchor="t">
              <a:spAutoFit/>
            </a:bodyPr>
            <a:lstStyle/>
            <a:p>
              <a:pPr algn="r">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p>
          </p:txBody>
        </p:sp>
      </p:grpSp>
      <p:grpSp>
        <p:nvGrpSpPr>
          <p:cNvPr id="20532" name="组合 64"/>
          <p:cNvGrpSpPr/>
          <p:nvPr/>
        </p:nvGrpSpPr>
        <p:grpSpPr>
          <a:xfrm>
            <a:off x="635000" y="4810125"/>
            <a:ext cx="2944813" cy="800100"/>
            <a:chOff x="1815019" y="3343112"/>
            <a:chExt cx="2944562" cy="797770"/>
          </a:xfrm>
        </p:grpSpPr>
        <p:sp>
          <p:nvSpPr>
            <p:cNvPr id="20533" name="TextBox 35"/>
            <p:cNvSpPr txBox="1"/>
            <p:nvPr/>
          </p:nvSpPr>
          <p:spPr>
            <a:xfrm>
              <a:off x="1815019" y="3681666"/>
              <a:ext cx="2766816" cy="459216"/>
            </a:xfrm>
            <a:prstGeom prst="rect">
              <a:avLst/>
            </a:prstGeom>
            <a:noFill/>
            <a:ln w="9525">
              <a:noFill/>
            </a:ln>
          </p:spPr>
          <p:txBody>
            <a:bodyPr anchor="t">
              <a:spAutoFit/>
            </a:bodyPr>
            <a:lstStyle/>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p>
          </p:txBody>
        </p:sp>
        <p:sp>
          <p:nvSpPr>
            <p:cNvPr id="20534" name="文本框 66"/>
            <p:cNvSpPr txBox="1"/>
            <p:nvPr/>
          </p:nvSpPr>
          <p:spPr>
            <a:xfrm>
              <a:off x="3001605" y="3343112"/>
              <a:ext cx="1757976" cy="336567"/>
            </a:xfrm>
            <a:prstGeom prst="rect">
              <a:avLst/>
            </a:prstGeom>
            <a:noFill/>
            <a:ln w="9525">
              <a:noFill/>
            </a:ln>
          </p:spPr>
          <p:txBody>
            <a:bodyPr wrap="square" anchor="t">
              <a:spAutoFit/>
            </a:bodyPr>
            <a:lstStyle/>
            <a:p>
              <a:pPr algn="r">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p>
          </p:txBody>
        </p:sp>
      </p:grpSp>
      <p:sp>
        <p:nvSpPr>
          <p:cNvPr id="2" name="矩形 47"/>
          <p:cNvSpPr>
            <a:spLocks noChangeArrowheads="1"/>
          </p:cNvSpPr>
          <p:nvPr/>
        </p:nvSpPr>
        <p:spPr bwMode="auto">
          <a:xfrm>
            <a:off x="266700" y="170180"/>
            <a:ext cx="632777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36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 Bindings</a:t>
            </a:r>
            <a:endParaRPr kumimoji="0" lang="en-GB" altLang="zh-CN" sz="36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3914775" y="2022475"/>
            <a:ext cx="1050925" cy="1050925"/>
          </a:xfrm>
          <a:custGeom>
            <a:avLst/>
            <a:gdLst>
              <a:gd name="connsiteX0" fmla="*/ 139284 w 1050805"/>
              <a:gd name="connsiteY0" fmla="*/ 401828 h 1050805"/>
              <a:gd name="connsiteX1" fmla="*/ 401828 w 1050805"/>
              <a:gd name="connsiteY1" fmla="*/ 401828 h 1050805"/>
              <a:gd name="connsiteX2" fmla="*/ 401828 w 1050805"/>
              <a:gd name="connsiteY2" fmla="*/ 139284 h 1050805"/>
              <a:gd name="connsiteX3" fmla="*/ 648977 w 1050805"/>
              <a:gd name="connsiteY3" fmla="*/ 139284 h 1050805"/>
              <a:gd name="connsiteX4" fmla="*/ 648977 w 1050805"/>
              <a:gd name="connsiteY4" fmla="*/ 401828 h 1050805"/>
              <a:gd name="connsiteX5" fmla="*/ 911521 w 1050805"/>
              <a:gd name="connsiteY5" fmla="*/ 401828 h 1050805"/>
              <a:gd name="connsiteX6" fmla="*/ 911521 w 1050805"/>
              <a:gd name="connsiteY6" fmla="*/ 648977 h 1050805"/>
              <a:gd name="connsiteX7" fmla="*/ 648977 w 1050805"/>
              <a:gd name="connsiteY7" fmla="*/ 648977 h 1050805"/>
              <a:gd name="connsiteX8" fmla="*/ 648977 w 1050805"/>
              <a:gd name="connsiteY8" fmla="*/ 911521 h 1050805"/>
              <a:gd name="connsiteX9" fmla="*/ 401828 w 1050805"/>
              <a:gd name="connsiteY9" fmla="*/ 911521 h 1050805"/>
              <a:gd name="connsiteX10" fmla="*/ 401828 w 1050805"/>
              <a:gd name="connsiteY10" fmla="*/ 648977 h 1050805"/>
              <a:gd name="connsiteX11" fmla="*/ 139284 w 1050805"/>
              <a:gd name="connsiteY11" fmla="*/ 648977 h 1050805"/>
              <a:gd name="connsiteX12" fmla="*/ 139284 w 1050805"/>
              <a:gd name="connsiteY12" fmla="*/ 401828 h 105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0805" h="1050805">
                <a:moveTo>
                  <a:pt x="139284" y="401828"/>
                </a:moveTo>
                <a:lnTo>
                  <a:pt x="401828" y="401828"/>
                </a:lnTo>
                <a:lnTo>
                  <a:pt x="401828" y="139284"/>
                </a:lnTo>
                <a:lnTo>
                  <a:pt x="648977" y="139284"/>
                </a:lnTo>
                <a:lnTo>
                  <a:pt x="648977" y="401828"/>
                </a:lnTo>
                <a:lnTo>
                  <a:pt x="911521" y="401828"/>
                </a:lnTo>
                <a:lnTo>
                  <a:pt x="911521" y="648977"/>
                </a:lnTo>
                <a:lnTo>
                  <a:pt x="648977" y="648977"/>
                </a:lnTo>
                <a:lnTo>
                  <a:pt x="648977" y="911521"/>
                </a:lnTo>
                <a:lnTo>
                  <a:pt x="401828" y="911521"/>
                </a:lnTo>
                <a:lnTo>
                  <a:pt x="401828" y="648977"/>
                </a:lnTo>
                <a:lnTo>
                  <a:pt x="139284" y="648977"/>
                </a:lnTo>
                <a:lnTo>
                  <a:pt x="139284" y="401828"/>
                </a:lnTo>
                <a:close/>
              </a:path>
            </a:pathLst>
          </a:custGeom>
          <a:solidFill>
            <a:srgbClr val="38874E"/>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139284" tIns="401828" rIns="139284" bIns="401828" spcCol="1270" anchor="ctr"/>
          <a:lstStyle/>
          <a:p>
            <a:pPr marL="0" marR="0" lvl="0" indent="0" algn="ctr" defTabSz="755650" rtl="0" eaLnBrk="1" fontAlgn="auto" latinLnBrk="0" hangingPunct="1">
              <a:lnSpc>
                <a:spcPct val="90000"/>
              </a:lnSpc>
              <a:spcBef>
                <a:spcPts val="0"/>
              </a:spcBef>
              <a:spcAft>
                <a:spcPct val="35000"/>
              </a:spcAft>
              <a:buClrTx/>
              <a:buSzTx/>
              <a:buFontTx/>
              <a:buNone/>
              <a:defRPr/>
            </a:pPr>
            <a:endParaRPr kumimoji="0" lang="zh-CN" altLang="en-US" sz="1700" b="0" i="0" u="none" strike="noStrike" kern="1200" cap="none" spc="0" normalizeH="0" baseline="0" noProof="0">
              <a:ln>
                <a:noFill/>
              </a:ln>
              <a:solidFill>
                <a:schemeClr val="lt1"/>
              </a:solidFill>
              <a:effectLst/>
              <a:uLnTx/>
              <a:uFillTx/>
              <a:latin typeface="+mn-lt"/>
              <a:ea typeface="+mn-ea"/>
              <a:cs typeface="+mn-cs"/>
            </a:endParaRPr>
          </a:p>
        </p:txBody>
      </p:sp>
      <p:sp>
        <p:nvSpPr>
          <p:cNvPr id="6" name="任意多边形 5"/>
          <p:cNvSpPr/>
          <p:nvPr/>
        </p:nvSpPr>
        <p:spPr>
          <a:xfrm>
            <a:off x="7070725" y="2022475"/>
            <a:ext cx="1050925" cy="1050925"/>
          </a:xfrm>
          <a:custGeom>
            <a:avLst/>
            <a:gdLst>
              <a:gd name="connsiteX0" fmla="*/ 139284 w 1050805"/>
              <a:gd name="connsiteY0" fmla="*/ 216466 h 1050805"/>
              <a:gd name="connsiteX1" fmla="*/ 911521 w 1050805"/>
              <a:gd name="connsiteY1" fmla="*/ 216466 h 1050805"/>
              <a:gd name="connsiteX2" fmla="*/ 911521 w 1050805"/>
              <a:gd name="connsiteY2" fmla="*/ 463615 h 1050805"/>
              <a:gd name="connsiteX3" fmla="*/ 139284 w 1050805"/>
              <a:gd name="connsiteY3" fmla="*/ 463615 h 1050805"/>
              <a:gd name="connsiteX4" fmla="*/ 139284 w 1050805"/>
              <a:gd name="connsiteY4" fmla="*/ 216466 h 1050805"/>
              <a:gd name="connsiteX5" fmla="*/ 139284 w 1050805"/>
              <a:gd name="connsiteY5" fmla="*/ 587190 h 1050805"/>
              <a:gd name="connsiteX6" fmla="*/ 911521 w 1050805"/>
              <a:gd name="connsiteY6" fmla="*/ 587190 h 1050805"/>
              <a:gd name="connsiteX7" fmla="*/ 911521 w 1050805"/>
              <a:gd name="connsiteY7" fmla="*/ 834339 h 1050805"/>
              <a:gd name="connsiteX8" fmla="*/ 139284 w 1050805"/>
              <a:gd name="connsiteY8" fmla="*/ 834339 h 1050805"/>
              <a:gd name="connsiteX9" fmla="*/ 139284 w 1050805"/>
              <a:gd name="connsiteY9" fmla="*/ 587190 h 105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0805" h="1050805">
                <a:moveTo>
                  <a:pt x="139284" y="216466"/>
                </a:moveTo>
                <a:lnTo>
                  <a:pt x="911521" y="216466"/>
                </a:lnTo>
                <a:lnTo>
                  <a:pt x="911521" y="463615"/>
                </a:lnTo>
                <a:lnTo>
                  <a:pt x="139284" y="463615"/>
                </a:lnTo>
                <a:lnTo>
                  <a:pt x="139284" y="216466"/>
                </a:lnTo>
                <a:close/>
                <a:moveTo>
                  <a:pt x="139284" y="587190"/>
                </a:moveTo>
                <a:lnTo>
                  <a:pt x="911521" y="587190"/>
                </a:lnTo>
                <a:lnTo>
                  <a:pt x="911521" y="834339"/>
                </a:lnTo>
                <a:lnTo>
                  <a:pt x="139284" y="834339"/>
                </a:lnTo>
                <a:lnTo>
                  <a:pt x="139284" y="587190"/>
                </a:lnTo>
                <a:close/>
              </a:path>
            </a:pathLst>
          </a:custGeom>
          <a:solidFill>
            <a:srgbClr val="38874E"/>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lIns="139284" tIns="216466" rIns="139284" bIns="216466" spcCol="1270" anchor="ctr"/>
          <a:lstStyle/>
          <a:p>
            <a:pPr marL="0" marR="0" lvl="0" indent="0" algn="ctr" defTabSz="1955800" rtl="0" eaLnBrk="1" fontAlgn="auto" latinLnBrk="0" hangingPunct="1">
              <a:lnSpc>
                <a:spcPct val="90000"/>
              </a:lnSpc>
              <a:spcBef>
                <a:spcPts val="0"/>
              </a:spcBef>
              <a:spcAft>
                <a:spcPct val="35000"/>
              </a:spcAft>
              <a:buClrTx/>
              <a:buSzTx/>
              <a:buFontTx/>
              <a:buNone/>
              <a:defRPr/>
            </a:pPr>
            <a:endParaRPr kumimoji="0" lang="zh-CN" altLang="en-US" sz="4400" b="0" i="0" u="none" strike="noStrike" kern="1200" cap="none" spc="0" normalizeH="0" baseline="0" noProof="0">
              <a:ln>
                <a:noFill/>
              </a:ln>
              <a:solidFill>
                <a:schemeClr val="lt1"/>
              </a:solidFill>
              <a:effectLst/>
              <a:uLnTx/>
              <a:uFillTx/>
              <a:latin typeface="+mn-lt"/>
              <a:ea typeface="+mn-ea"/>
              <a:cs typeface="+mn-cs"/>
            </a:endParaRPr>
          </a:p>
        </p:txBody>
      </p:sp>
      <p:sp>
        <p:nvSpPr>
          <p:cNvPr id="7" name="任意多边形 6"/>
          <p:cNvSpPr/>
          <p:nvPr/>
        </p:nvSpPr>
        <p:spPr>
          <a:xfrm>
            <a:off x="1955800" y="1641475"/>
            <a:ext cx="1811338" cy="1811338"/>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lt1"/>
              </a:solidFill>
              <a:effectLst/>
              <a:uLnTx/>
              <a:uFillTx/>
              <a:latin typeface="+mn-lt"/>
              <a:ea typeface="+mn-ea"/>
              <a:cs typeface="+mn-cs"/>
            </a:endParaRPr>
          </a:p>
        </p:txBody>
      </p:sp>
      <p:sp>
        <p:nvSpPr>
          <p:cNvPr id="18438" name="文本框 11"/>
          <p:cNvSpPr txBox="1"/>
          <p:nvPr/>
        </p:nvSpPr>
        <p:spPr>
          <a:xfrm>
            <a:off x="2149475" y="2674938"/>
            <a:ext cx="1493838" cy="398462"/>
          </a:xfrm>
          <a:prstGeom prst="rect">
            <a:avLst/>
          </a:prstGeom>
          <a:noFill/>
          <a:ln w="9525">
            <a:noFill/>
          </a:ln>
        </p:spPr>
        <p:txBody>
          <a:bodyPr wrap="square" anchor="t">
            <a:spAutoFit/>
          </a:bodyPr>
          <a:lstStyle/>
          <a:p>
            <a:pPr>
              <a:buFont typeface="Arial" panose="020B0604020202020204" pitchFamily="34" charset="0"/>
            </a:pPr>
            <a:r>
              <a:rPr lang="zh-CN" altLang="en-US" sz="2000" b="1" dirty="0">
                <a:solidFill>
                  <a:schemeClr val="bg1"/>
                </a:solidFill>
                <a:latin typeface="Microsoft YaHei" panose="020B0503020204020204" pitchFamily="34" charset="-122"/>
                <a:ea typeface="Microsoft YaHei" panose="020B0503020204020204" pitchFamily="34" charset="-122"/>
              </a:rPr>
              <a:t>Keywords</a:t>
            </a:r>
          </a:p>
        </p:txBody>
      </p:sp>
      <p:sp>
        <p:nvSpPr>
          <p:cNvPr id="9" name="任意多边形 8"/>
          <p:cNvSpPr/>
          <p:nvPr/>
        </p:nvSpPr>
        <p:spPr>
          <a:xfrm>
            <a:off x="5113338" y="1641475"/>
            <a:ext cx="1811338" cy="1811338"/>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lt1"/>
              </a:solidFill>
              <a:effectLst/>
              <a:uLnTx/>
              <a:uFillTx/>
              <a:latin typeface="+mn-lt"/>
              <a:ea typeface="+mn-ea"/>
              <a:cs typeface="+mn-cs"/>
            </a:endParaRPr>
          </a:p>
        </p:txBody>
      </p:sp>
      <p:sp>
        <p:nvSpPr>
          <p:cNvPr id="18440" name="文本框 19"/>
          <p:cNvSpPr txBox="1"/>
          <p:nvPr/>
        </p:nvSpPr>
        <p:spPr>
          <a:xfrm>
            <a:off x="5367338" y="2674938"/>
            <a:ext cx="1457325" cy="398462"/>
          </a:xfrm>
          <a:prstGeom prst="rect">
            <a:avLst/>
          </a:prstGeom>
          <a:noFill/>
          <a:ln w="9525">
            <a:noFill/>
          </a:ln>
        </p:spPr>
        <p:txBody>
          <a:bodyPr wrap="square" anchor="t">
            <a:spAutoFit/>
          </a:bodyPr>
          <a:lstStyle/>
          <a:p>
            <a:pPr>
              <a:buFont typeface="Arial" panose="020B0604020202020204" pitchFamily="34" charset="0"/>
            </a:pPr>
            <a:r>
              <a:rPr lang="zh-CN" altLang="en-US" sz="2000" b="1" dirty="0">
                <a:solidFill>
                  <a:schemeClr val="bg1"/>
                </a:solidFill>
                <a:latin typeface="Microsoft YaHei" panose="020B0503020204020204" pitchFamily="34" charset="-122"/>
                <a:ea typeface="Microsoft YaHei" panose="020B0503020204020204" pitchFamily="34" charset="-122"/>
              </a:rPr>
              <a:t>Keywords</a:t>
            </a:r>
          </a:p>
        </p:txBody>
      </p:sp>
      <p:sp>
        <p:nvSpPr>
          <p:cNvPr id="11" name="任意多边形 10"/>
          <p:cNvSpPr/>
          <p:nvPr/>
        </p:nvSpPr>
        <p:spPr>
          <a:xfrm>
            <a:off x="8269288" y="1641475"/>
            <a:ext cx="1811338" cy="1811338"/>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lt1"/>
              </a:solidFill>
              <a:effectLst/>
              <a:uLnTx/>
              <a:uFillTx/>
              <a:latin typeface="+mn-lt"/>
              <a:ea typeface="+mn-ea"/>
              <a:cs typeface="+mn-cs"/>
            </a:endParaRPr>
          </a:p>
        </p:txBody>
      </p:sp>
      <p:sp>
        <p:nvSpPr>
          <p:cNvPr id="18442" name="文本框 22"/>
          <p:cNvSpPr txBox="1"/>
          <p:nvPr/>
        </p:nvSpPr>
        <p:spPr>
          <a:xfrm>
            <a:off x="8509000" y="2674938"/>
            <a:ext cx="1476375" cy="398462"/>
          </a:xfrm>
          <a:prstGeom prst="rect">
            <a:avLst/>
          </a:prstGeom>
          <a:noFill/>
          <a:ln w="9525">
            <a:noFill/>
          </a:ln>
        </p:spPr>
        <p:txBody>
          <a:bodyPr wrap="square" anchor="t">
            <a:spAutoFit/>
          </a:bodyPr>
          <a:lstStyle/>
          <a:p>
            <a:pPr>
              <a:buFont typeface="Arial" panose="020B0604020202020204" pitchFamily="34" charset="0"/>
            </a:pPr>
            <a:r>
              <a:rPr lang="zh-CN" altLang="en-US" sz="2000" b="1" dirty="0">
                <a:solidFill>
                  <a:schemeClr val="bg1"/>
                </a:solidFill>
                <a:latin typeface="Microsoft YaHei" panose="020B0503020204020204" pitchFamily="34" charset="-122"/>
                <a:ea typeface="Microsoft YaHei" panose="020B0503020204020204" pitchFamily="34" charset="-122"/>
              </a:rPr>
              <a:t>Keywords</a:t>
            </a:r>
          </a:p>
        </p:txBody>
      </p:sp>
      <p:sp>
        <p:nvSpPr>
          <p:cNvPr id="18443" name="TextBox 35"/>
          <p:cNvSpPr txBox="1"/>
          <p:nvPr/>
        </p:nvSpPr>
        <p:spPr>
          <a:xfrm>
            <a:off x="408940" y="6045835"/>
            <a:ext cx="5702935" cy="583565"/>
          </a:xfrm>
          <a:prstGeom prst="rect">
            <a:avLst/>
          </a:prstGeom>
          <a:noFill/>
          <a:ln w="9525">
            <a:noFill/>
          </a:ln>
        </p:spPr>
        <p:txBody>
          <a:bodyPr wrap="square" anchor="t">
            <a:spAutoFit/>
          </a:bodyPr>
          <a:lstStyle/>
          <a:p>
            <a:pPr lvl="1" indent="0" algn="l" rtl="0" eaLnBrk="1" latinLnBrk="0" hangingPunct="1">
              <a:lnSpc>
                <a:spcPct val="100000"/>
              </a:lnSpc>
              <a:spcBef>
                <a:spcPct val="0"/>
              </a:spcBef>
              <a:buFont typeface="Arial" panose="020B0604020202020204" pitchFamily="34" charset="0"/>
              <a:buNone/>
            </a:pPr>
            <a:r>
              <a:rPr lang="zh-CN" altLang="zh-CN" sz="1600" dirty="0">
                <a:solidFill>
                  <a:schemeClr val="tx1"/>
                </a:solidFill>
                <a:latin typeface="Microsoft YaHei" panose="020B0503020204020204" pitchFamily="34" charset="-122"/>
                <a:ea typeface="Microsoft YaHei" panose="020B0503020204020204" pitchFamily="34" charset="-122"/>
              </a:rPr>
              <a:t>Add your words here,according to your need to draw the text box size.Please </a:t>
            </a:r>
            <a:endParaRPr lang="en-US" altLang="zh-CN" sz="1600" dirty="0">
              <a:solidFill>
                <a:schemeClr val="tx1"/>
              </a:solidFill>
              <a:latin typeface="Microsoft YaHei" panose="020B0503020204020204" pitchFamily="34" charset="-122"/>
              <a:ea typeface="Microsoft YaHei" panose="020B0503020204020204" pitchFamily="34" charset="-122"/>
            </a:endParaRPr>
          </a:p>
        </p:txBody>
      </p:sp>
      <p:sp>
        <p:nvSpPr>
          <p:cNvPr id="18444" name="Freeform 501"/>
          <p:cNvSpPr>
            <a:spLocks noEditPoints="1"/>
          </p:cNvSpPr>
          <p:nvPr/>
        </p:nvSpPr>
        <p:spPr>
          <a:xfrm>
            <a:off x="5721350" y="1865313"/>
            <a:ext cx="595313" cy="596900"/>
          </a:xfrm>
          <a:custGeom>
            <a:avLst/>
            <a:gdLst/>
            <a:ahLst/>
            <a:cxnLst>
              <a:cxn ang="0">
                <a:pos x="2147483646" y="1095596974"/>
              </a:cxn>
              <a:cxn ang="0">
                <a:pos x="1716106197" y="589938329"/>
              </a:cxn>
              <a:cxn ang="0">
                <a:pos x="669701242" y="1432709225"/>
              </a:cxn>
              <a:cxn ang="0">
                <a:pos x="837126552" y="2147483646"/>
              </a:cxn>
              <a:cxn ang="0">
                <a:pos x="2092809910" y="2147483646"/>
              </a:cxn>
              <a:cxn ang="0">
                <a:pos x="2147483646" y="1179876659"/>
              </a:cxn>
              <a:cxn ang="0">
                <a:pos x="2147483646" y="1222016501"/>
              </a:cxn>
              <a:cxn ang="0">
                <a:pos x="2147483646" y="1222016501"/>
              </a:cxn>
              <a:cxn ang="0">
                <a:pos x="2147483646" y="1222016501"/>
              </a:cxn>
              <a:cxn ang="0">
                <a:pos x="2147483646" y="1727675146"/>
              </a:cxn>
              <a:cxn ang="0">
                <a:pos x="2147483646" y="1727675146"/>
              </a:cxn>
              <a:cxn ang="0">
                <a:pos x="2147483646" y="1727675146"/>
              </a:cxn>
              <a:cxn ang="0">
                <a:pos x="2147483646" y="1264149855"/>
              </a:cxn>
              <a:cxn ang="0">
                <a:pos x="1674253105" y="1390569383"/>
              </a:cxn>
              <a:cxn ang="0">
                <a:pos x="1716106197" y="1306289698"/>
              </a:cxn>
              <a:cxn ang="0">
                <a:pos x="251137966" y="2147483646"/>
              </a:cxn>
              <a:cxn ang="0">
                <a:pos x="209278403" y="2147483646"/>
              </a:cxn>
              <a:cxn ang="0">
                <a:pos x="209278403" y="2147483646"/>
              </a:cxn>
              <a:cxn ang="0">
                <a:pos x="83712655" y="2147483646"/>
              </a:cxn>
              <a:cxn ang="0">
                <a:pos x="83712655" y="2147483646"/>
              </a:cxn>
              <a:cxn ang="0">
                <a:pos x="83712655" y="2147483646"/>
              </a:cxn>
              <a:cxn ang="0">
                <a:pos x="167425310" y="2147483646"/>
              </a:cxn>
              <a:cxn ang="0">
                <a:pos x="837126552" y="547798487"/>
              </a:cxn>
              <a:cxn ang="0">
                <a:pos x="460416368" y="842770896"/>
              </a:cxn>
              <a:cxn ang="0">
                <a:pos x="460416368" y="842770896"/>
              </a:cxn>
              <a:cxn ang="0">
                <a:pos x="460416368" y="842770896"/>
              </a:cxn>
              <a:cxn ang="0">
                <a:pos x="795266989" y="463525290"/>
              </a:cxn>
              <a:cxn ang="0">
                <a:pos x="795266989" y="463525290"/>
              </a:cxn>
              <a:cxn ang="0">
                <a:pos x="837126552" y="463525290"/>
              </a:cxn>
              <a:cxn ang="0">
                <a:pos x="1255689828" y="716351368"/>
              </a:cxn>
              <a:cxn ang="0">
                <a:pos x="1004551863" y="1769814988"/>
              </a:cxn>
              <a:cxn ang="0">
                <a:pos x="1088264518" y="1685535303"/>
              </a:cxn>
              <a:cxn ang="0">
                <a:pos x="1716106197" y="2147483646"/>
              </a:cxn>
              <a:cxn ang="0">
                <a:pos x="1716106197" y="2147483646"/>
              </a:cxn>
              <a:cxn ang="0">
                <a:pos x="1674253105" y="2147483646"/>
              </a:cxn>
              <a:cxn ang="0">
                <a:pos x="1213830265" y="2147483646"/>
              </a:cxn>
              <a:cxn ang="0">
                <a:pos x="1171977173" y="2147483646"/>
              </a:cxn>
              <a:cxn ang="0">
                <a:pos x="1171977173" y="2147483646"/>
              </a:cxn>
              <a:cxn ang="0">
                <a:pos x="1255689828" y="2147483646"/>
              </a:cxn>
              <a:cxn ang="0">
                <a:pos x="2009097255" y="2147483646"/>
              </a:cxn>
              <a:cxn ang="0">
                <a:pos x="2147483646" y="168552882"/>
              </a:cxn>
              <a:cxn ang="0">
                <a:pos x="2134669473" y="126413039"/>
              </a:cxn>
              <a:cxn ang="0">
                <a:pos x="2134669473" y="84279685"/>
              </a:cxn>
              <a:cxn ang="0">
                <a:pos x="2134669473" y="84279685"/>
              </a:cxn>
              <a:cxn ang="0">
                <a:pos x="2147483646" y="210692724"/>
              </a:cxn>
              <a:cxn ang="0">
                <a:pos x="2147483646" y="252832566"/>
              </a:cxn>
              <a:cxn ang="0">
                <a:pos x="2147483646" y="252832566"/>
              </a:cxn>
              <a:cxn ang="0">
                <a:pos x="2147483646" y="758491211"/>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92" h="92">
                <a:moveTo>
                  <a:pt x="76" y="58"/>
                </a:moveTo>
                <a:cubicBezTo>
                  <a:pt x="78" y="50"/>
                  <a:pt x="78" y="50"/>
                  <a:pt x="78" y="50"/>
                </a:cubicBezTo>
                <a:cubicBezTo>
                  <a:pt x="92" y="42"/>
                  <a:pt x="92" y="42"/>
                  <a:pt x="92" y="42"/>
                </a:cubicBezTo>
                <a:cubicBezTo>
                  <a:pt x="88" y="26"/>
                  <a:pt x="88" y="26"/>
                  <a:pt x="88" y="26"/>
                </a:cubicBezTo>
                <a:cubicBezTo>
                  <a:pt x="72" y="26"/>
                  <a:pt x="72" y="26"/>
                  <a:pt x="72" y="26"/>
                </a:cubicBezTo>
                <a:cubicBezTo>
                  <a:pt x="66" y="20"/>
                  <a:pt x="66" y="20"/>
                  <a:pt x="66" y="20"/>
                </a:cubicBezTo>
                <a:cubicBezTo>
                  <a:pt x="66" y="20"/>
                  <a:pt x="66" y="20"/>
                  <a:pt x="66" y="20"/>
                </a:cubicBezTo>
                <a:cubicBezTo>
                  <a:pt x="66" y="4"/>
                  <a:pt x="66" y="4"/>
                  <a:pt x="66" y="4"/>
                </a:cubicBezTo>
                <a:cubicBezTo>
                  <a:pt x="50" y="0"/>
                  <a:pt x="50" y="0"/>
                  <a:pt x="50" y="0"/>
                </a:cubicBezTo>
                <a:cubicBezTo>
                  <a:pt x="41" y="14"/>
                  <a:pt x="41" y="14"/>
                  <a:pt x="41" y="14"/>
                </a:cubicBezTo>
                <a:cubicBezTo>
                  <a:pt x="33" y="16"/>
                  <a:pt x="33" y="16"/>
                  <a:pt x="33" y="16"/>
                </a:cubicBezTo>
                <a:cubicBezTo>
                  <a:pt x="19" y="8"/>
                  <a:pt x="19" y="8"/>
                  <a:pt x="19" y="8"/>
                </a:cubicBezTo>
                <a:cubicBezTo>
                  <a:pt x="8" y="20"/>
                  <a:pt x="8" y="20"/>
                  <a:pt x="8" y="20"/>
                </a:cubicBezTo>
                <a:cubicBezTo>
                  <a:pt x="16" y="34"/>
                  <a:pt x="16" y="34"/>
                  <a:pt x="16" y="34"/>
                </a:cubicBezTo>
                <a:cubicBezTo>
                  <a:pt x="16" y="34"/>
                  <a:pt x="16" y="34"/>
                  <a:pt x="16" y="34"/>
                </a:cubicBezTo>
                <a:cubicBezTo>
                  <a:pt x="14" y="42"/>
                  <a:pt x="14" y="42"/>
                  <a:pt x="14" y="42"/>
                </a:cubicBezTo>
                <a:cubicBezTo>
                  <a:pt x="0" y="50"/>
                  <a:pt x="0" y="50"/>
                  <a:pt x="0" y="50"/>
                </a:cubicBezTo>
                <a:cubicBezTo>
                  <a:pt x="4" y="66"/>
                  <a:pt x="4" y="66"/>
                  <a:pt x="4" y="66"/>
                </a:cubicBezTo>
                <a:cubicBezTo>
                  <a:pt x="20" y="66"/>
                  <a:pt x="20" y="66"/>
                  <a:pt x="20" y="66"/>
                </a:cubicBezTo>
                <a:cubicBezTo>
                  <a:pt x="20" y="66"/>
                  <a:pt x="20" y="66"/>
                  <a:pt x="20" y="66"/>
                </a:cubicBezTo>
                <a:cubicBezTo>
                  <a:pt x="26" y="72"/>
                  <a:pt x="26" y="72"/>
                  <a:pt x="26" y="72"/>
                </a:cubicBezTo>
                <a:cubicBezTo>
                  <a:pt x="26" y="72"/>
                  <a:pt x="26" y="72"/>
                  <a:pt x="26" y="72"/>
                </a:cubicBezTo>
                <a:cubicBezTo>
                  <a:pt x="26" y="88"/>
                  <a:pt x="26" y="88"/>
                  <a:pt x="26" y="88"/>
                </a:cubicBezTo>
                <a:cubicBezTo>
                  <a:pt x="42" y="92"/>
                  <a:pt x="42" y="92"/>
                  <a:pt x="42" y="92"/>
                </a:cubicBezTo>
                <a:cubicBezTo>
                  <a:pt x="50" y="79"/>
                  <a:pt x="50" y="79"/>
                  <a:pt x="50" y="79"/>
                </a:cubicBezTo>
                <a:cubicBezTo>
                  <a:pt x="58" y="76"/>
                  <a:pt x="58" y="76"/>
                  <a:pt x="58" y="76"/>
                </a:cubicBezTo>
                <a:cubicBezTo>
                  <a:pt x="72" y="84"/>
                  <a:pt x="72" y="84"/>
                  <a:pt x="72" y="84"/>
                </a:cubicBezTo>
                <a:cubicBezTo>
                  <a:pt x="84" y="72"/>
                  <a:pt x="84" y="72"/>
                  <a:pt x="84" y="72"/>
                </a:cubicBezTo>
                <a:cubicBezTo>
                  <a:pt x="76" y="58"/>
                  <a:pt x="76" y="58"/>
                  <a:pt x="76" y="58"/>
                </a:cubicBezTo>
                <a:close/>
                <a:moveTo>
                  <a:pt x="74" y="28"/>
                </a:moveTo>
                <a:cubicBezTo>
                  <a:pt x="86" y="28"/>
                  <a:pt x="86" y="28"/>
                  <a:pt x="86" y="28"/>
                </a:cubicBezTo>
                <a:cubicBezTo>
                  <a:pt x="86" y="28"/>
                  <a:pt x="86" y="28"/>
                  <a:pt x="86" y="28"/>
                </a:cubicBezTo>
                <a:cubicBezTo>
                  <a:pt x="86" y="28"/>
                  <a:pt x="86" y="28"/>
                  <a:pt x="86" y="28"/>
                </a:cubicBezTo>
                <a:cubicBezTo>
                  <a:pt x="86" y="28"/>
                  <a:pt x="86" y="28"/>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6" y="29"/>
                  <a:pt x="86" y="29"/>
                  <a:pt x="86" y="29"/>
                </a:cubicBezTo>
                <a:cubicBezTo>
                  <a:pt x="87" y="29"/>
                  <a:pt x="87" y="29"/>
                  <a:pt x="87" y="29"/>
                </a:cubicBezTo>
                <a:cubicBezTo>
                  <a:pt x="90" y="40"/>
                  <a:pt x="90" y="40"/>
                  <a:pt x="90" y="40"/>
                </a:cubicBezTo>
                <a:cubicBezTo>
                  <a:pt x="90" y="40"/>
                  <a:pt x="90" y="40"/>
                  <a:pt x="90" y="40"/>
                </a:cubicBezTo>
                <a:cubicBezTo>
                  <a:pt x="90" y="40"/>
                  <a:pt x="90" y="40"/>
                  <a:pt x="90" y="41"/>
                </a:cubicBezTo>
                <a:cubicBezTo>
                  <a:pt x="90" y="41"/>
                  <a:pt x="90" y="41"/>
                  <a:pt x="90" y="41"/>
                </a:cubicBezTo>
                <a:cubicBezTo>
                  <a:pt x="90" y="41"/>
                  <a:pt x="90" y="41"/>
                  <a:pt x="90" y="41"/>
                </a:cubicBezTo>
                <a:cubicBezTo>
                  <a:pt x="90" y="41"/>
                  <a:pt x="90" y="41"/>
                  <a:pt x="90" y="41"/>
                </a:cubicBezTo>
                <a:cubicBezTo>
                  <a:pt x="90" y="41"/>
                  <a:pt x="90" y="41"/>
                  <a:pt x="90" y="41"/>
                </a:cubicBezTo>
                <a:cubicBezTo>
                  <a:pt x="90" y="41"/>
                  <a:pt x="90" y="41"/>
                  <a:pt x="90" y="41"/>
                </a:cubicBezTo>
                <a:cubicBezTo>
                  <a:pt x="90" y="41"/>
                  <a:pt x="90" y="41"/>
                  <a:pt x="90" y="41"/>
                </a:cubicBezTo>
                <a:cubicBezTo>
                  <a:pt x="90" y="41"/>
                  <a:pt x="89" y="41"/>
                  <a:pt x="89" y="41"/>
                </a:cubicBezTo>
                <a:cubicBezTo>
                  <a:pt x="89" y="41"/>
                  <a:pt x="89" y="41"/>
                  <a:pt x="89" y="41"/>
                </a:cubicBezTo>
                <a:cubicBezTo>
                  <a:pt x="89" y="41"/>
                  <a:pt x="89" y="41"/>
                  <a:pt x="89" y="41"/>
                </a:cubicBezTo>
                <a:cubicBezTo>
                  <a:pt x="89" y="41"/>
                  <a:pt x="89" y="41"/>
                  <a:pt x="89" y="41"/>
                </a:cubicBezTo>
                <a:cubicBezTo>
                  <a:pt x="89" y="41"/>
                  <a:pt x="89" y="41"/>
                  <a:pt x="89" y="41"/>
                </a:cubicBezTo>
                <a:cubicBezTo>
                  <a:pt x="89" y="41"/>
                  <a:pt x="89" y="41"/>
                  <a:pt x="89" y="41"/>
                </a:cubicBezTo>
                <a:cubicBezTo>
                  <a:pt x="79" y="47"/>
                  <a:pt x="79" y="47"/>
                  <a:pt x="79" y="47"/>
                </a:cubicBezTo>
                <a:cubicBezTo>
                  <a:pt x="79" y="47"/>
                  <a:pt x="79" y="47"/>
                  <a:pt x="78" y="47"/>
                </a:cubicBezTo>
                <a:cubicBezTo>
                  <a:pt x="78" y="46"/>
                  <a:pt x="78" y="46"/>
                  <a:pt x="79" y="46"/>
                </a:cubicBezTo>
                <a:cubicBezTo>
                  <a:pt x="88" y="40"/>
                  <a:pt x="88" y="40"/>
                  <a:pt x="88" y="40"/>
                </a:cubicBezTo>
                <a:cubicBezTo>
                  <a:pt x="85" y="30"/>
                  <a:pt x="85" y="30"/>
                  <a:pt x="85" y="30"/>
                </a:cubicBezTo>
                <a:cubicBezTo>
                  <a:pt x="74" y="30"/>
                  <a:pt x="74" y="30"/>
                  <a:pt x="74" y="30"/>
                </a:cubicBezTo>
                <a:cubicBezTo>
                  <a:pt x="74" y="30"/>
                  <a:pt x="74" y="30"/>
                  <a:pt x="74" y="29"/>
                </a:cubicBezTo>
                <a:cubicBezTo>
                  <a:pt x="74" y="29"/>
                  <a:pt x="74" y="28"/>
                  <a:pt x="74" y="28"/>
                </a:cubicBezTo>
                <a:close/>
                <a:moveTo>
                  <a:pt x="41" y="31"/>
                </a:moveTo>
                <a:cubicBezTo>
                  <a:pt x="42" y="32"/>
                  <a:pt x="41" y="33"/>
                  <a:pt x="40" y="33"/>
                </a:cubicBezTo>
                <a:cubicBezTo>
                  <a:pt x="37" y="35"/>
                  <a:pt x="34" y="38"/>
                  <a:pt x="32" y="42"/>
                </a:cubicBezTo>
                <a:cubicBezTo>
                  <a:pt x="32" y="43"/>
                  <a:pt x="31" y="44"/>
                  <a:pt x="31" y="44"/>
                </a:cubicBezTo>
                <a:cubicBezTo>
                  <a:pt x="30" y="43"/>
                  <a:pt x="30" y="42"/>
                  <a:pt x="30" y="41"/>
                </a:cubicBezTo>
                <a:cubicBezTo>
                  <a:pt x="32" y="37"/>
                  <a:pt x="35" y="34"/>
                  <a:pt x="39" y="31"/>
                </a:cubicBezTo>
                <a:cubicBezTo>
                  <a:pt x="40" y="31"/>
                  <a:pt x="41" y="31"/>
                  <a:pt x="41" y="31"/>
                </a:cubicBezTo>
                <a:close/>
                <a:moveTo>
                  <a:pt x="17" y="64"/>
                </a:moveTo>
                <a:cubicBezTo>
                  <a:pt x="6" y="64"/>
                  <a:pt x="6" y="64"/>
                  <a:pt x="6" y="64"/>
                </a:cubicBezTo>
                <a:cubicBezTo>
                  <a:pt x="6" y="64"/>
                  <a:pt x="6" y="64"/>
                  <a:pt x="6" y="64"/>
                </a:cubicBezTo>
                <a:cubicBezTo>
                  <a:pt x="6" y="64"/>
                  <a:pt x="6" y="64"/>
                  <a:pt x="6" y="64"/>
                </a:cubicBezTo>
                <a:cubicBezTo>
                  <a:pt x="6" y="64"/>
                  <a:pt x="6" y="64"/>
                  <a:pt x="6" y="64"/>
                </a:cubicBezTo>
                <a:cubicBezTo>
                  <a:pt x="6" y="64"/>
                  <a:pt x="6" y="64"/>
                  <a:pt x="6" y="64"/>
                </a:cubicBezTo>
                <a:cubicBezTo>
                  <a:pt x="6" y="64"/>
                  <a:pt x="6" y="64"/>
                  <a:pt x="6" y="64"/>
                </a:cubicBezTo>
                <a:cubicBezTo>
                  <a:pt x="6" y="64"/>
                  <a:pt x="6" y="64"/>
                  <a:pt x="6" y="64"/>
                </a:cubicBezTo>
                <a:cubicBezTo>
                  <a:pt x="5" y="64"/>
                  <a:pt x="5" y="64"/>
                  <a:pt x="5" y="64"/>
                </a:cubicBezTo>
                <a:cubicBezTo>
                  <a:pt x="5" y="64"/>
                  <a:pt x="5" y="64"/>
                  <a:pt x="5" y="64"/>
                </a:cubicBezTo>
                <a:cubicBezTo>
                  <a:pt x="5" y="64"/>
                  <a:pt x="5" y="64"/>
                  <a:pt x="5" y="63"/>
                </a:cubicBezTo>
                <a:cubicBezTo>
                  <a:pt x="5" y="63"/>
                  <a:pt x="5" y="63"/>
                  <a:pt x="5" y="63"/>
                </a:cubicBezTo>
                <a:cubicBezTo>
                  <a:pt x="5" y="63"/>
                  <a:pt x="5" y="63"/>
                  <a:pt x="5" y="63"/>
                </a:cubicBezTo>
                <a:cubicBezTo>
                  <a:pt x="5" y="63"/>
                  <a:pt x="5" y="63"/>
                  <a:pt x="5" y="63"/>
                </a:cubicBezTo>
                <a:cubicBezTo>
                  <a:pt x="5" y="63"/>
                  <a:pt x="5" y="63"/>
                  <a:pt x="5" y="63"/>
                </a:cubicBezTo>
                <a:cubicBezTo>
                  <a:pt x="5" y="63"/>
                  <a:pt x="5" y="63"/>
                  <a:pt x="5" y="63"/>
                </a:cubicBezTo>
                <a:cubicBezTo>
                  <a:pt x="2" y="52"/>
                  <a:pt x="2" y="52"/>
                  <a:pt x="2" y="52"/>
                </a:cubicBezTo>
                <a:cubicBezTo>
                  <a:pt x="2" y="52"/>
                  <a:pt x="2" y="52"/>
                  <a:pt x="2" y="52"/>
                </a:cubicBezTo>
                <a:cubicBezTo>
                  <a:pt x="2" y="52"/>
                  <a:pt x="2" y="52"/>
                  <a:pt x="2" y="52"/>
                </a:cubicBezTo>
                <a:cubicBezTo>
                  <a:pt x="2" y="52"/>
                  <a:pt x="2" y="52"/>
                  <a:pt x="2" y="52"/>
                </a:cubicBezTo>
                <a:cubicBezTo>
                  <a:pt x="2" y="52"/>
                  <a:pt x="2" y="52"/>
                  <a:pt x="2" y="52"/>
                </a:cubicBezTo>
                <a:cubicBezTo>
                  <a:pt x="2" y="52"/>
                  <a:pt x="2" y="52"/>
                  <a:pt x="2" y="51"/>
                </a:cubicBezTo>
                <a:cubicBezTo>
                  <a:pt x="2" y="51"/>
                  <a:pt x="2" y="51"/>
                  <a:pt x="2" y="51"/>
                </a:cubicBezTo>
                <a:cubicBezTo>
                  <a:pt x="2" y="51"/>
                  <a:pt x="2" y="51"/>
                  <a:pt x="2" y="51"/>
                </a:cubicBezTo>
                <a:cubicBezTo>
                  <a:pt x="2" y="51"/>
                  <a:pt x="2" y="51"/>
                  <a:pt x="2" y="51"/>
                </a:cubicBezTo>
                <a:cubicBezTo>
                  <a:pt x="2" y="51"/>
                  <a:pt x="2" y="51"/>
                  <a:pt x="2" y="51"/>
                </a:cubicBezTo>
                <a:cubicBezTo>
                  <a:pt x="2" y="51"/>
                  <a:pt x="2" y="51"/>
                  <a:pt x="2" y="51"/>
                </a:cubicBezTo>
                <a:cubicBezTo>
                  <a:pt x="2" y="51"/>
                  <a:pt x="2" y="51"/>
                  <a:pt x="2" y="51"/>
                </a:cubicBezTo>
                <a:cubicBezTo>
                  <a:pt x="2" y="51"/>
                  <a:pt x="2" y="51"/>
                  <a:pt x="2" y="51"/>
                </a:cubicBezTo>
                <a:cubicBezTo>
                  <a:pt x="2" y="51"/>
                  <a:pt x="2" y="51"/>
                  <a:pt x="2" y="51"/>
                </a:cubicBezTo>
                <a:cubicBezTo>
                  <a:pt x="2" y="51"/>
                  <a:pt x="2" y="51"/>
                  <a:pt x="2" y="51"/>
                </a:cubicBezTo>
                <a:cubicBezTo>
                  <a:pt x="12" y="45"/>
                  <a:pt x="12" y="45"/>
                  <a:pt x="12" y="45"/>
                </a:cubicBezTo>
                <a:cubicBezTo>
                  <a:pt x="13" y="45"/>
                  <a:pt x="13" y="45"/>
                  <a:pt x="13" y="45"/>
                </a:cubicBezTo>
                <a:cubicBezTo>
                  <a:pt x="14" y="46"/>
                  <a:pt x="13" y="46"/>
                  <a:pt x="13" y="47"/>
                </a:cubicBezTo>
                <a:cubicBezTo>
                  <a:pt x="4" y="52"/>
                  <a:pt x="4" y="52"/>
                  <a:pt x="4" y="52"/>
                </a:cubicBezTo>
                <a:cubicBezTo>
                  <a:pt x="7" y="62"/>
                  <a:pt x="7" y="62"/>
                  <a:pt x="7" y="62"/>
                </a:cubicBezTo>
                <a:cubicBezTo>
                  <a:pt x="17" y="62"/>
                  <a:pt x="17" y="62"/>
                  <a:pt x="17" y="62"/>
                </a:cubicBezTo>
                <a:cubicBezTo>
                  <a:pt x="18" y="62"/>
                  <a:pt x="18" y="63"/>
                  <a:pt x="18" y="63"/>
                </a:cubicBezTo>
                <a:cubicBezTo>
                  <a:pt x="18" y="63"/>
                  <a:pt x="18" y="64"/>
                  <a:pt x="17" y="64"/>
                </a:cubicBezTo>
                <a:close/>
                <a:moveTo>
                  <a:pt x="20" y="13"/>
                </a:moveTo>
                <a:cubicBezTo>
                  <a:pt x="12" y="20"/>
                  <a:pt x="12" y="20"/>
                  <a:pt x="12" y="20"/>
                </a:cubicBezTo>
                <a:cubicBezTo>
                  <a:pt x="18" y="29"/>
                  <a:pt x="18" y="29"/>
                  <a:pt x="18" y="29"/>
                </a:cubicBezTo>
                <a:cubicBezTo>
                  <a:pt x="18" y="30"/>
                  <a:pt x="18" y="30"/>
                  <a:pt x="17" y="31"/>
                </a:cubicBezTo>
                <a:cubicBezTo>
                  <a:pt x="17" y="31"/>
                  <a:pt x="16" y="31"/>
                  <a:pt x="16" y="3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19"/>
                  <a:pt x="11" y="19"/>
                </a:cubicBezTo>
                <a:cubicBezTo>
                  <a:pt x="11" y="19"/>
                  <a:pt x="11" y="19"/>
                  <a:pt x="11" y="19"/>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19" y="11"/>
                  <a:pt x="19" y="11"/>
                </a:cubicBezTo>
                <a:cubicBezTo>
                  <a:pt x="19"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20" y="11"/>
                  <a:pt x="20" y="11"/>
                  <a:pt x="20" y="11"/>
                </a:cubicBezTo>
                <a:cubicBezTo>
                  <a:pt x="30" y="17"/>
                  <a:pt x="30" y="17"/>
                  <a:pt x="30" y="17"/>
                </a:cubicBezTo>
                <a:cubicBezTo>
                  <a:pt x="30" y="17"/>
                  <a:pt x="30" y="17"/>
                  <a:pt x="30" y="18"/>
                </a:cubicBezTo>
                <a:cubicBezTo>
                  <a:pt x="30" y="18"/>
                  <a:pt x="29" y="18"/>
                  <a:pt x="29" y="18"/>
                </a:cubicBezTo>
                <a:lnTo>
                  <a:pt x="20" y="13"/>
                </a:lnTo>
                <a:close/>
                <a:moveTo>
                  <a:pt x="26" y="40"/>
                </a:moveTo>
                <a:cubicBezTo>
                  <a:pt x="25" y="41"/>
                  <a:pt x="25" y="42"/>
                  <a:pt x="24" y="42"/>
                </a:cubicBezTo>
                <a:cubicBezTo>
                  <a:pt x="23" y="42"/>
                  <a:pt x="23" y="41"/>
                  <a:pt x="24" y="40"/>
                </a:cubicBezTo>
                <a:cubicBezTo>
                  <a:pt x="26" y="33"/>
                  <a:pt x="30" y="28"/>
                  <a:pt x="36" y="25"/>
                </a:cubicBezTo>
                <a:cubicBezTo>
                  <a:pt x="37" y="24"/>
                  <a:pt x="38" y="24"/>
                  <a:pt x="39" y="25"/>
                </a:cubicBezTo>
                <a:cubicBezTo>
                  <a:pt x="39" y="26"/>
                  <a:pt x="38" y="26"/>
                  <a:pt x="37" y="27"/>
                </a:cubicBezTo>
                <a:cubicBezTo>
                  <a:pt x="32" y="30"/>
                  <a:pt x="28" y="34"/>
                  <a:pt x="26" y="40"/>
                </a:cubicBezTo>
                <a:close/>
                <a:moveTo>
                  <a:pt x="47" y="80"/>
                </a:move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1" y="90"/>
                </a:cubicBezTo>
                <a:cubicBezTo>
                  <a:pt x="41" y="90"/>
                  <a:pt x="41" y="90"/>
                  <a:pt x="40" y="90"/>
                </a:cubicBezTo>
                <a:cubicBezTo>
                  <a:pt x="40" y="90"/>
                  <a:pt x="40" y="90"/>
                  <a:pt x="40" y="90"/>
                </a:cubicBezTo>
                <a:cubicBezTo>
                  <a:pt x="40" y="90"/>
                  <a:pt x="40" y="90"/>
                  <a:pt x="40" y="90"/>
                </a:cubicBezTo>
                <a:cubicBezTo>
                  <a:pt x="40" y="90"/>
                  <a:pt x="40" y="90"/>
                  <a:pt x="40" y="90"/>
                </a:cubicBezTo>
                <a:cubicBezTo>
                  <a:pt x="29" y="87"/>
                  <a:pt x="29" y="87"/>
                  <a:pt x="29" y="87"/>
                </a:cubicBezTo>
                <a:cubicBezTo>
                  <a:pt x="29" y="87"/>
                  <a:pt x="29" y="87"/>
                  <a:pt x="29" y="87"/>
                </a:cubicBezTo>
                <a:cubicBezTo>
                  <a:pt x="29" y="87"/>
                  <a:pt x="29" y="87"/>
                  <a:pt x="29" y="87"/>
                </a:cubicBezTo>
                <a:cubicBezTo>
                  <a:pt x="29" y="87"/>
                  <a:pt x="29" y="87"/>
                  <a:pt x="29" y="87"/>
                </a:cubicBezTo>
                <a:cubicBezTo>
                  <a:pt x="29" y="87"/>
                  <a:pt x="29" y="87"/>
                  <a:pt x="29" y="87"/>
                </a:cubicBezTo>
                <a:cubicBezTo>
                  <a:pt x="29" y="87"/>
                  <a:pt x="29" y="87"/>
                  <a:pt x="29" y="87"/>
                </a:cubicBezTo>
                <a:cubicBezTo>
                  <a:pt x="29" y="87"/>
                  <a:pt x="29" y="87"/>
                  <a:pt x="29" y="87"/>
                </a:cubicBezTo>
                <a:cubicBezTo>
                  <a:pt x="29" y="87"/>
                  <a:pt x="29" y="87"/>
                  <a:pt x="29" y="87"/>
                </a:cubicBezTo>
                <a:cubicBezTo>
                  <a:pt x="29" y="87"/>
                  <a:pt x="29" y="87"/>
                  <a:pt x="28" y="87"/>
                </a:cubicBezTo>
                <a:cubicBezTo>
                  <a:pt x="28" y="87"/>
                  <a:pt x="28" y="86"/>
                  <a:pt x="28" y="86"/>
                </a:cubicBezTo>
                <a:cubicBezTo>
                  <a:pt x="28" y="86"/>
                  <a:pt x="28" y="86"/>
                  <a:pt x="28" y="86"/>
                </a:cubicBezTo>
                <a:cubicBezTo>
                  <a:pt x="28" y="86"/>
                  <a:pt x="28" y="86"/>
                  <a:pt x="28" y="86"/>
                </a:cubicBezTo>
                <a:cubicBezTo>
                  <a:pt x="28" y="86"/>
                  <a:pt x="28" y="86"/>
                  <a:pt x="28" y="86"/>
                </a:cubicBezTo>
                <a:cubicBezTo>
                  <a:pt x="28" y="86"/>
                  <a:pt x="28" y="86"/>
                  <a:pt x="28" y="86"/>
                </a:cubicBezTo>
                <a:cubicBezTo>
                  <a:pt x="28" y="86"/>
                  <a:pt x="28" y="86"/>
                  <a:pt x="28" y="86"/>
                </a:cubicBezTo>
                <a:cubicBezTo>
                  <a:pt x="28" y="75"/>
                  <a:pt x="28" y="75"/>
                  <a:pt x="28" y="75"/>
                </a:cubicBezTo>
                <a:cubicBezTo>
                  <a:pt x="28" y="74"/>
                  <a:pt x="29" y="74"/>
                  <a:pt x="29" y="74"/>
                </a:cubicBezTo>
                <a:cubicBezTo>
                  <a:pt x="29" y="74"/>
                  <a:pt x="30" y="74"/>
                  <a:pt x="30" y="75"/>
                </a:cubicBezTo>
                <a:cubicBezTo>
                  <a:pt x="30" y="86"/>
                  <a:pt x="30" y="86"/>
                  <a:pt x="30" y="86"/>
                </a:cubicBezTo>
                <a:cubicBezTo>
                  <a:pt x="40" y="88"/>
                  <a:pt x="40" y="88"/>
                  <a:pt x="40" y="88"/>
                </a:cubicBezTo>
                <a:cubicBezTo>
                  <a:pt x="46" y="79"/>
                  <a:pt x="46" y="79"/>
                  <a:pt x="46" y="79"/>
                </a:cubicBezTo>
                <a:cubicBezTo>
                  <a:pt x="46" y="79"/>
                  <a:pt x="46" y="78"/>
                  <a:pt x="47" y="79"/>
                </a:cubicBezTo>
                <a:cubicBezTo>
                  <a:pt x="47" y="79"/>
                  <a:pt x="47" y="79"/>
                  <a:pt x="47" y="80"/>
                </a:cubicBezTo>
                <a:close/>
                <a:moveTo>
                  <a:pt x="48" y="54"/>
                </a:moveTo>
                <a:cubicBezTo>
                  <a:pt x="44" y="55"/>
                  <a:pt x="39" y="53"/>
                  <a:pt x="38" y="48"/>
                </a:cubicBezTo>
                <a:cubicBezTo>
                  <a:pt x="37" y="44"/>
                  <a:pt x="39" y="39"/>
                  <a:pt x="44" y="38"/>
                </a:cubicBezTo>
                <a:cubicBezTo>
                  <a:pt x="48" y="37"/>
                  <a:pt x="53" y="39"/>
                  <a:pt x="54" y="44"/>
                </a:cubicBezTo>
                <a:cubicBezTo>
                  <a:pt x="55" y="48"/>
                  <a:pt x="52" y="53"/>
                  <a:pt x="48" y="54"/>
                </a:cubicBezTo>
                <a:close/>
                <a:moveTo>
                  <a:pt x="52" y="4"/>
                </a:moveTo>
                <a:cubicBezTo>
                  <a:pt x="46" y="13"/>
                  <a:pt x="46" y="13"/>
                  <a:pt x="46" y="13"/>
                </a:cubicBezTo>
                <a:cubicBezTo>
                  <a:pt x="46" y="14"/>
                  <a:pt x="45" y="14"/>
                  <a:pt x="45" y="14"/>
                </a:cubicBezTo>
                <a:cubicBezTo>
                  <a:pt x="45" y="13"/>
                  <a:pt x="45" y="13"/>
                  <a:pt x="45" y="12"/>
                </a:cubicBezTo>
                <a:cubicBezTo>
                  <a:pt x="51" y="3"/>
                  <a:pt x="51" y="3"/>
                  <a:pt x="51" y="3"/>
                </a:cubicBezTo>
                <a:cubicBezTo>
                  <a:pt x="51" y="3"/>
                  <a:pt x="51" y="3"/>
                  <a:pt x="51" y="3"/>
                </a:cubicBezTo>
                <a:cubicBezTo>
                  <a:pt x="51" y="3"/>
                  <a:pt x="51" y="3"/>
                  <a:pt x="51" y="3"/>
                </a:cubicBezTo>
                <a:cubicBezTo>
                  <a:pt x="51" y="3"/>
                  <a:pt x="51" y="3"/>
                  <a:pt x="51" y="3"/>
                </a:cubicBezTo>
                <a:cubicBezTo>
                  <a:pt x="51" y="3"/>
                  <a:pt x="51" y="3"/>
                  <a:pt x="51" y="3"/>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51" y="2"/>
                  <a:pt x="51" y="2"/>
                  <a:pt x="51" y="2"/>
                </a:cubicBezTo>
                <a:cubicBezTo>
                  <a:pt x="63" y="5"/>
                  <a:pt x="63" y="5"/>
                  <a:pt x="63" y="5"/>
                </a:cubicBezTo>
                <a:cubicBezTo>
                  <a:pt x="63" y="5"/>
                  <a:pt x="63" y="5"/>
                  <a:pt x="63" y="5"/>
                </a:cubicBezTo>
                <a:cubicBezTo>
                  <a:pt x="63" y="5"/>
                  <a:pt x="63" y="5"/>
                  <a:pt x="63" y="5"/>
                </a:cubicBezTo>
                <a:cubicBezTo>
                  <a:pt x="63" y="5"/>
                  <a:pt x="63" y="5"/>
                  <a:pt x="63" y="5"/>
                </a:cubicBezTo>
                <a:cubicBezTo>
                  <a:pt x="63" y="5"/>
                  <a:pt x="63" y="5"/>
                  <a:pt x="63" y="5"/>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6"/>
                  <a:pt x="63" y="6"/>
                  <a:pt x="63" y="6"/>
                </a:cubicBezTo>
                <a:cubicBezTo>
                  <a:pt x="63" y="17"/>
                  <a:pt x="63" y="17"/>
                  <a:pt x="63" y="17"/>
                </a:cubicBezTo>
                <a:cubicBezTo>
                  <a:pt x="63" y="18"/>
                  <a:pt x="63" y="18"/>
                  <a:pt x="63" y="18"/>
                </a:cubicBezTo>
                <a:cubicBezTo>
                  <a:pt x="62" y="18"/>
                  <a:pt x="62" y="18"/>
                  <a:pt x="62" y="17"/>
                </a:cubicBezTo>
                <a:cubicBezTo>
                  <a:pt x="62" y="7"/>
                  <a:pt x="62" y="7"/>
                  <a:pt x="62" y="7"/>
                </a:cubicBezTo>
                <a:lnTo>
                  <a:pt x="52" y="4"/>
                </a:lnTo>
                <a:close/>
                <a:moveTo>
                  <a:pt x="81" y="72"/>
                </a:moveTo>
                <a:cubicBezTo>
                  <a:pt x="81" y="72"/>
                  <a:pt x="81" y="72"/>
                  <a:pt x="81" y="72"/>
                </a:cubicBezTo>
                <a:cubicBezTo>
                  <a:pt x="81" y="72"/>
                  <a:pt x="81" y="72"/>
                  <a:pt x="81" y="72"/>
                </a:cubicBezTo>
                <a:cubicBezTo>
                  <a:pt x="81" y="72"/>
                  <a:pt x="81" y="72"/>
                  <a:pt x="81" y="72"/>
                </a:cubicBezTo>
                <a:cubicBezTo>
                  <a:pt x="81" y="72"/>
                  <a:pt x="81" y="72"/>
                  <a:pt x="81" y="72"/>
                </a:cubicBezTo>
                <a:cubicBezTo>
                  <a:pt x="81" y="72"/>
                  <a:pt x="81" y="72"/>
                  <a:pt x="81" y="72"/>
                </a:cubicBezTo>
                <a:cubicBezTo>
                  <a:pt x="81" y="72"/>
                  <a:pt x="81" y="72"/>
                  <a:pt x="81" y="72"/>
                </a:cubicBezTo>
                <a:cubicBezTo>
                  <a:pt x="81" y="72"/>
                  <a:pt x="81" y="72"/>
                  <a:pt x="81" y="72"/>
                </a:cubicBezTo>
                <a:cubicBezTo>
                  <a:pt x="81" y="72"/>
                  <a:pt x="81" y="72"/>
                  <a:pt x="81" y="73"/>
                </a:cubicBezTo>
                <a:cubicBezTo>
                  <a:pt x="81" y="73"/>
                  <a:pt x="81" y="73"/>
                  <a:pt x="81" y="73"/>
                </a:cubicBezTo>
                <a:cubicBezTo>
                  <a:pt x="81" y="73"/>
                  <a:pt x="81" y="73"/>
                  <a:pt x="81" y="73"/>
                </a:cubicBezTo>
                <a:cubicBezTo>
                  <a:pt x="81" y="73"/>
                  <a:pt x="81" y="73"/>
                  <a:pt x="81" y="73"/>
                </a:cubicBezTo>
                <a:cubicBezTo>
                  <a:pt x="81" y="73"/>
                  <a:pt x="81" y="73"/>
                  <a:pt x="81" y="73"/>
                </a:cubicBezTo>
                <a:cubicBezTo>
                  <a:pt x="81" y="73"/>
                  <a:pt x="81" y="73"/>
                  <a:pt x="81" y="73"/>
                </a:cubicBezTo>
                <a:cubicBezTo>
                  <a:pt x="73" y="81"/>
                  <a:pt x="73" y="81"/>
                  <a:pt x="73" y="81"/>
                </a:cubicBezTo>
                <a:cubicBezTo>
                  <a:pt x="73" y="81"/>
                  <a:pt x="73" y="81"/>
                  <a:pt x="73" y="81"/>
                </a:cubicBezTo>
                <a:cubicBezTo>
                  <a:pt x="73" y="81"/>
                  <a:pt x="73" y="81"/>
                  <a:pt x="73" y="81"/>
                </a:cubicBezTo>
                <a:cubicBezTo>
                  <a:pt x="73" y="81"/>
                  <a:pt x="73" y="81"/>
                  <a:pt x="73"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72" y="81"/>
                  <a:pt x="72" y="81"/>
                  <a:pt x="72" y="81"/>
                </a:cubicBezTo>
                <a:cubicBezTo>
                  <a:pt x="62" y="76"/>
                  <a:pt x="62" y="76"/>
                  <a:pt x="62" y="76"/>
                </a:cubicBezTo>
                <a:cubicBezTo>
                  <a:pt x="61" y="75"/>
                  <a:pt x="61" y="75"/>
                  <a:pt x="62" y="75"/>
                </a:cubicBezTo>
                <a:cubicBezTo>
                  <a:pt x="62" y="74"/>
                  <a:pt x="62" y="74"/>
                  <a:pt x="63" y="74"/>
                </a:cubicBezTo>
                <a:cubicBezTo>
                  <a:pt x="72" y="80"/>
                  <a:pt x="72" y="80"/>
                  <a:pt x="72" y="80"/>
                </a:cubicBezTo>
                <a:cubicBezTo>
                  <a:pt x="79" y="72"/>
                  <a:pt x="79" y="72"/>
                  <a:pt x="79" y="72"/>
                </a:cubicBezTo>
                <a:cubicBezTo>
                  <a:pt x="74" y="63"/>
                  <a:pt x="74" y="63"/>
                  <a:pt x="74" y="63"/>
                </a:cubicBezTo>
                <a:cubicBezTo>
                  <a:pt x="74" y="62"/>
                  <a:pt x="74" y="62"/>
                  <a:pt x="74" y="62"/>
                </a:cubicBezTo>
                <a:cubicBezTo>
                  <a:pt x="75" y="61"/>
                  <a:pt x="75" y="62"/>
                  <a:pt x="75" y="62"/>
                </a:cubicBezTo>
                <a:cubicBezTo>
                  <a:pt x="81" y="72"/>
                  <a:pt x="81" y="72"/>
                  <a:pt x="81" y="72"/>
                </a:cubicBezTo>
                <a:cubicBezTo>
                  <a:pt x="81" y="72"/>
                  <a:pt x="81" y="72"/>
                  <a:pt x="81" y="72"/>
                </a:cubicBezTo>
                <a:close/>
              </a:path>
            </a:pathLst>
          </a:custGeom>
          <a:solidFill>
            <a:schemeClr val="bg1"/>
          </a:solidFill>
          <a:ln w="9525">
            <a:noFill/>
          </a:ln>
        </p:spPr>
        <p:txBody>
          <a:bodyPr/>
          <a:lstStyle/>
          <a:p>
            <a:endParaRPr lang="en-US"/>
          </a:p>
        </p:txBody>
      </p:sp>
      <p:sp>
        <p:nvSpPr>
          <p:cNvPr id="18445" name="Freeform 502"/>
          <p:cNvSpPr>
            <a:spLocks noEditPoints="1"/>
          </p:cNvSpPr>
          <p:nvPr/>
        </p:nvSpPr>
        <p:spPr>
          <a:xfrm>
            <a:off x="8878888" y="1905000"/>
            <a:ext cx="593725" cy="439738"/>
          </a:xfrm>
          <a:custGeom>
            <a:avLst/>
            <a:gdLst/>
            <a:ahLst/>
            <a:cxnLst>
              <a:cxn ang="0">
                <a:pos x="2147483646" y="1023003143"/>
              </a:cxn>
              <a:cxn ang="0">
                <a:pos x="523260385" y="1023003143"/>
              </a:cxn>
              <a:cxn ang="0">
                <a:pos x="492481015" y="1085000635"/>
              </a:cxn>
              <a:cxn ang="0">
                <a:pos x="0" y="2147483646"/>
              </a:cxn>
              <a:cxn ang="0">
                <a:pos x="2147483646" y="2147483646"/>
              </a:cxn>
              <a:cxn ang="0">
                <a:pos x="2147483646" y="1085000635"/>
              </a:cxn>
              <a:cxn ang="0">
                <a:pos x="2147483646" y="1023003143"/>
              </a:cxn>
              <a:cxn ang="0">
                <a:pos x="523260385" y="930001340"/>
              </a:cxn>
              <a:cxn ang="0">
                <a:pos x="2147483646" y="930001340"/>
              </a:cxn>
              <a:cxn ang="0">
                <a:pos x="2147483646" y="433999141"/>
              </a:cxn>
              <a:cxn ang="0">
                <a:pos x="2147483646" y="403000395"/>
              </a:cxn>
              <a:cxn ang="0">
                <a:pos x="1261981908" y="403000395"/>
              </a:cxn>
              <a:cxn ang="0">
                <a:pos x="1231202539" y="372001649"/>
              </a:cxn>
              <a:cxn ang="0">
                <a:pos x="1231202539" y="154999296"/>
              </a:cxn>
              <a:cxn ang="0">
                <a:pos x="1077305689" y="0"/>
              </a:cxn>
              <a:cxn ang="0">
                <a:pos x="153902398" y="0"/>
              </a:cxn>
              <a:cxn ang="0">
                <a:pos x="0" y="154999296"/>
              </a:cxn>
              <a:cxn ang="0">
                <a:pos x="0" y="2147483646"/>
              </a:cxn>
              <a:cxn ang="0">
                <a:pos x="400142906" y="1054001889"/>
              </a:cxn>
              <a:cxn ang="0">
                <a:pos x="523260385" y="930001340"/>
              </a:cxn>
            </a:cxnLst>
            <a:rect l="0" t="0" r="0" b="0"/>
            <a:pathLst>
              <a:path w="107" h="79">
                <a:moveTo>
                  <a:pt x="106" y="33"/>
                </a:moveTo>
                <a:cubicBezTo>
                  <a:pt x="17" y="33"/>
                  <a:pt x="17" y="33"/>
                  <a:pt x="17" y="33"/>
                </a:cubicBezTo>
                <a:cubicBezTo>
                  <a:pt x="17" y="33"/>
                  <a:pt x="16" y="34"/>
                  <a:pt x="16" y="35"/>
                </a:cubicBezTo>
                <a:cubicBezTo>
                  <a:pt x="0" y="79"/>
                  <a:pt x="0" y="79"/>
                  <a:pt x="0" y="79"/>
                </a:cubicBezTo>
                <a:cubicBezTo>
                  <a:pt x="91" y="79"/>
                  <a:pt x="91" y="79"/>
                  <a:pt x="91" y="79"/>
                </a:cubicBezTo>
                <a:cubicBezTo>
                  <a:pt x="107" y="35"/>
                  <a:pt x="107" y="35"/>
                  <a:pt x="107" y="35"/>
                </a:cubicBezTo>
                <a:cubicBezTo>
                  <a:pt x="107" y="34"/>
                  <a:pt x="107" y="33"/>
                  <a:pt x="106" y="33"/>
                </a:cubicBezTo>
                <a:close/>
                <a:moveTo>
                  <a:pt x="17" y="30"/>
                </a:moveTo>
                <a:cubicBezTo>
                  <a:pt x="91" y="30"/>
                  <a:pt x="91" y="30"/>
                  <a:pt x="91" y="30"/>
                </a:cubicBezTo>
                <a:cubicBezTo>
                  <a:pt x="91" y="14"/>
                  <a:pt x="91" y="14"/>
                  <a:pt x="91" y="14"/>
                </a:cubicBezTo>
                <a:cubicBezTo>
                  <a:pt x="91" y="13"/>
                  <a:pt x="90" y="13"/>
                  <a:pt x="90" y="13"/>
                </a:cubicBezTo>
                <a:cubicBezTo>
                  <a:pt x="41" y="13"/>
                  <a:pt x="41" y="13"/>
                  <a:pt x="41" y="13"/>
                </a:cubicBezTo>
                <a:cubicBezTo>
                  <a:pt x="40" y="13"/>
                  <a:pt x="40" y="12"/>
                  <a:pt x="40" y="12"/>
                </a:cubicBezTo>
                <a:cubicBezTo>
                  <a:pt x="40" y="5"/>
                  <a:pt x="40" y="5"/>
                  <a:pt x="40" y="5"/>
                </a:cubicBezTo>
                <a:cubicBezTo>
                  <a:pt x="40" y="2"/>
                  <a:pt x="38" y="0"/>
                  <a:pt x="35" y="0"/>
                </a:cubicBezTo>
                <a:cubicBezTo>
                  <a:pt x="5" y="0"/>
                  <a:pt x="5" y="0"/>
                  <a:pt x="5" y="0"/>
                </a:cubicBezTo>
                <a:cubicBezTo>
                  <a:pt x="2" y="0"/>
                  <a:pt x="0" y="2"/>
                  <a:pt x="0" y="5"/>
                </a:cubicBezTo>
                <a:cubicBezTo>
                  <a:pt x="0" y="70"/>
                  <a:pt x="0" y="70"/>
                  <a:pt x="0" y="70"/>
                </a:cubicBezTo>
                <a:cubicBezTo>
                  <a:pt x="13" y="34"/>
                  <a:pt x="13" y="34"/>
                  <a:pt x="13" y="34"/>
                </a:cubicBezTo>
                <a:cubicBezTo>
                  <a:pt x="13" y="32"/>
                  <a:pt x="15" y="30"/>
                  <a:pt x="17" y="30"/>
                </a:cubicBezTo>
                <a:close/>
              </a:path>
            </a:pathLst>
          </a:custGeom>
          <a:solidFill>
            <a:schemeClr val="bg1"/>
          </a:solidFill>
          <a:ln w="9525">
            <a:noFill/>
          </a:ln>
        </p:spPr>
        <p:txBody>
          <a:bodyPr/>
          <a:lstStyle/>
          <a:p>
            <a:endParaRPr lang="en-US"/>
          </a:p>
        </p:txBody>
      </p:sp>
      <p:sp>
        <p:nvSpPr>
          <p:cNvPr id="18446" name="Freeform 370"/>
          <p:cNvSpPr>
            <a:spLocks noEditPoints="1"/>
          </p:cNvSpPr>
          <p:nvPr/>
        </p:nvSpPr>
        <p:spPr>
          <a:xfrm>
            <a:off x="2613025" y="1917700"/>
            <a:ext cx="495300" cy="600075"/>
          </a:xfrm>
          <a:custGeom>
            <a:avLst/>
            <a:gdLst/>
            <a:ahLst/>
            <a:cxnLst>
              <a:cxn ang="0">
                <a:pos x="2147483646" y="371991948"/>
              </a:cxn>
              <a:cxn ang="0">
                <a:pos x="1290344704" y="604486915"/>
              </a:cxn>
              <a:cxn ang="0">
                <a:pos x="1336427959" y="1906458732"/>
              </a:cxn>
              <a:cxn ang="0">
                <a:pos x="92166510" y="2147483646"/>
              </a:cxn>
              <a:cxn ang="0">
                <a:pos x="184333019" y="2147483646"/>
              </a:cxn>
              <a:cxn ang="0">
                <a:pos x="184333019" y="2147483646"/>
              </a:cxn>
              <a:cxn ang="0">
                <a:pos x="184333019" y="2147483646"/>
              </a:cxn>
              <a:cxn ang="0">
                <a:pos x="184333019" y="2147483646"/>
              </a:cxn>
              <a:cxn ang="0">
                <a:pos x="1428594468" y="2147483646"/>
              </a:cxn>
              <a:cxn ang="0">
                <a:pos x="1520760978" y="2147483646"/>
              </a:cxn>
              <a:cxn ang="0">
                <a:pos x="1520760978" y="2147483646"/>
              </a:cxn>
              <a:cxn ang="0">
                <a:pos x="276499529" y="2147483646"/>
              </a:cxn>
              <a:cxn ang="0">
                <a:pos x="599089097" y="2147483646"/>
              </a:cxn>
              <a:cxn ang="0">
                <a:pos x="645172352" y="2147483646"/>
              </a:cxn>
              <a:cxn ang="0">
                <a:pos x="921671881" y="2147483646"/>
              </a:cxn>
              <a:cxn ang="0">
                <a:pos x="829505371" y="2147483646"/>
              </a:cxn>
              <a:cxn ang="0">
                <a:pos x="921671881" y="2147483646"/>
              </a:cxn>
              <a:cxn ang="0">
                <a:pos x="1059928430" y="2147483646"/>
              </a:cxn>
              <a:cxn ang="0">
                <a:pos x="1152094940" y="2147483646"/>
              </a:cxn>
              <a:cxn ang="0">
                <a:pos x="1336427959" y="2147483646"/>
              </a:cxn>
              <a:cxn ang="0">
                <a:pos x="1428594468" y="2147483646"/>
              </a:cxn>
              <a:cxn ang="0">
                <a:pos x="1382511214" y="2147483646"/>
              </a:cxn>
              <a:cxn ang="0">
                <a:pos x="1428594468" y="2147483646"/>
              </a:cxn>
              <a:cxn ang="0">
                <a:pos x="1705100782" y="2147483646"/>
              </a:cxn>
              <a:cxn ang="0">
                <a:pos x="1566844233" y="2147483646"/>
              </a:cxn>
              <a:cxn ang="0">
                <a:pos x="1843350547" y="2147483646"/>
              </a:cxn>
              <a:cxn ang="0">
                <a:pos x="1659010742" y="2147483646"/>
              </a:cxn>
              <a:cxn ang="0">
                <a:pos x="1797267292" y="2147483646"/>
              </a:cxn>
              <a:cxn ang="0">
                <a:pos x="2147483646" y="1859959739"/>
              </a:cxn>
              <a:cxn ang="0">
                <a:pos x="2147483646" y="371991948"/>
              </a:cxn>
              <a:cxn ang="0">
                <a:pos x="2147483646" y="883480876"/>
              </a:cxn>
              <a:cxn ang="0">
                <a:pos x="2147483646" y="929979869"/>
              </a:cxn>
              <a:cxn ang="0">
                <a:pos x="2147483646" y="650985909"/>
              </a:cxn>
              <a:cxn ang="0">
                <a:pos x="2147483646" y="604486915"/>
              </a:cxn>
              <a:cxn ang="0">
                <a:pos x="2147483646" y="883480876"/>
              </a:cxn>
            </a:cxnLst>
            <a:rect l="0" t="0" r="0" b="0"/>
            <a:pathLst>
              <a:path w="73" h="88">
                <a:moveTo>
                  <a:pt x="60" y="8"/>
                </a:moveTo>
                <a:cubicBezTo>
                  <a:pt x="50" y="0"/>
                  <a:pt x="36" y="3"/>
                  <a:pt x="28" y="13"/>
                </a:cubicBezTo>
                <a:cubicBezTo>
                  <a:pt x="22" y="22"/>
                  <a:pt x="23" y="33"/>
                  <a:pt x="29" y="41"/>
                </a:cubicBezTo>
                <a:cubicBezTo>
                  <a:pt x="2" y="79"/>
                  <a:pt x="2" y="79"/>
                  <a:pt x="2" y="79"/>
                </a:cubicBezTo>
                <a:cubicBezTo>
                  <a:pt x="0" y="81"/>
                  <a:pt x="1" y="85"/>
                  <a:pt x="4" y="87"/>
                </a:cubicBezTo>
                <a:cubicBezTo>
                  <a:pt x="4" y="87"/>
                  <a:pt x="4" y="87"/>
                  <a:pt x="4" y="87"/>
                </a:cubicBezTo>
                <a:cubicBezTo>
                  <a:pt x="4" y="87"/>
                  <a:pt x="4" y="87"/>
                  <a:pt x="4" y="87"/>
                </a:cubicBezTo>
                <a:cubicBezTo>
                  <a:pt x="4" y="87"/>
                  <a:pt x="4" y="87"/>
                  <a:pt x="4" y="87"/>
                </a:cubicBezTo>
                <a:cubicBezTo>
                  <a:pt x="31" y="49"/>
                  <a:pt x="31" y="49"/>
                  <a:pt x="31" y="49"/>
                </a:cubicBezTo>
                <a:cubicBezTo>
                  <a:pt x="31" y="49"/>
                  <a:pt x="32" y="48"/>
                  <a:pt x="33" y="49"/>
                </a:cubicBezTo>
                <a:cubicBezTo>
                  <a:pt x="34" y="49"/>
                  <a:pt x="34" y="50"/>
                  <a:pt x="33" y="51"/>
                </a:cubicBezTo>
                <a:cubicBezTo>
                  <a:pt x="6" y="88"/>
                  <a:pt x="6" y="88"/>
                  <a:pt x="6" y="88"/>
                </a:cubicBezTo>
                <a:cubicBezTo>
                  <a:pt x="13" y="87"/>
                  <a:pt x="13" y="87"/>
                  <a:pt x="13" y="87"/>
                </a:cubicBezTo>
                <a:cubicBezTo>
                  <a:pt x="14" y="85"/>
                  <a:pt x="14" y="85"/>
                  <a:pt x="14" y="85"/>
                </a:cubicBezTo>
                <a:cubicBezTo>
                  <a:pt x="20" y="84"/>
                  <a:pt x="20" y="84"/>
                  <a:pt x="20" y="84"/>
                </a:cubicBezTo>
                <a:cubicBezTo>
                  <a:pt x="18" y="80"/>
                  <a:pt x="18" y="80"/>
                  <a:pt x="18" y="80"/>
                </a:cubicBezTo>
                <a:cubicBezTo>
                  <a:pt x="20" y="79"/>
                  <a:pt x="20" y="79"/>
                  <a:pt x="20" y="79"/>
                </a:cubicBezTo>
                <a:cubicBezTo>
                  <a:pt x="23" y="78"/>
                  <a:pt x="23" y="78"/>
                  <a:pt x="23" y="78"/>
                </a:cubicBezTo>
                <a:cubicBezTo>
                  <a:pt x="25" y="75"/>
                  <a:pt x="25" y="75"/>
                  <a:pt x="25" y="75"/>
                </a:cubicBezTo>
                <a:cubicBezTo>
                  <a:pt x="29" y="75"/>
                  <a:pt x="29" y="75"/>
                  <a:pt x="29" y="75"/>
                </a:cubicBezTo>
                <a:cubicBezTo>
                  <a:pt x="31" y="72"/>
                  <a:pt x="31" y="72"/>
                  <a:pt x="31" y="72"/>
                </a:cubicBezTo>
                <a:cubicBezTo>
                  <a:pt x="30" y="66"/>
                  <a:pt x="30" y="66"/>
                  <a:pt x="30" y="66"/>
                </a:cubicBezTo>
                <a:cubicBezTo>
                  <a:pt x="31" y="65"/>
                  <a:pt x="31" y="65"/>
                  <a:pt x="31" y="65"/>
                </a:cubicBezTo>
                <a:cubicBezTo>
                  <a:pt x="37" y="64"/>
                  <a:pt x="37" y="64"/>
                  <a:pt x="37" y="64"/>
                </a:cubicBezTo>
                <a:cubicBezTo>
                  <a:pt x="34" y="59"/>
                  <a:pt x="34" y="59"/>
                  <a:pt x="34" y="59"/>
                </a:cubicBezTo>
                <a:cubicBezTo>
                  <a:pt x="40" y="57"/>
                  <a:pt x="40" y="57"/>
                  <a:pt x="40" y="57"/>
                </a:cubicBezTo>
                <a:cubicBezTo>
                  <a:pt x="36" y="51"/>
                  <a:pt x="36" y="51"/>
                  <a:pt x="36" y="51"/>
                </a:cubicBezTo>
                <a:cubicBezTo>
                  <a:pt x="39" y="48"/>
                  <a:pt x="39" y="48"/>
                  <a:pt x="39" y="48"/>
                </a:cubicBezTo>
                <a:cubicBezTo>
                  <a:pt x="48" y="52"/>
                  <a:pt x="59" y="49"/>
                  <a:pt x="66" y="40"/>
                </a:cubicBezTo>
                <a:cubicBezTo>
                  <a:pt x="73" y="30"/>
                  <a:pt x="71" y="15"/>
                  <a:pt x="60" y="8"/>
                </a:cubicBezTo>
                <a:close/>
                <a:moveTo>
                  <a:pt x="58" y="19"/>
                </a:moveTo>
                <a:cubicBezTo>
                  <a:pt x="56" y="21"/>
                  <a:pt x="53" y="22"/>
                  <a:pt x="51" y="20"/>
                </a:cubicBezTo>
                <a:cubicBezTo>
                  <a:pt x="49" y="19"/>
                  <a:pt x="49" y="16"/>
                  <a:pt x="50" y="14"/>
                </a:cubicBezTo>
                <a:cubicBezTo>
                  <a:pt x="52" y="12"/>
                  <a:pt x="55" y="11"/>
                  <a:pt x="57" y="13"/>
                </a:cubicBezTo>
                <a:cubicBezTo>
                  <a:pt x="59" y="14"/>
                  <a:pt x="59" y="17"/>
                  <a:pt x="58" y="19"/>
                </a:cubicBezTo>
                <a:close/>
              </a:path>
            </a:pathLst>
          </a:custGeom>
          <a:solidFill>
            <a:schemeClr val="bg1"/>
          </a:solidFill>
          <a:ln w="9525">
            <a:noFill/>
          </a:ln>
        </p:spPr>
        <p:txBody>
          <a:bodyPr/>
          <a:lstStyle/>
          <a:p>
            <a:endParaRPr lang="en-US"/>
          </a:p>
        </p:txBody>
      </p:sp>
      <p:sp>
        <p:nvSpPr>
          <p:cNvPr id="2" name="矩形 47"/>
          <p:cNvSpPr>
            <a:spLocks noChangeArrowheads="1"/>
          </p:cNvSpPr>
          <p:nvPr/>
        </p:nvSpPr>
        <p:spPr bwMode="auto">
          <a:xfrm>
            <a:off x="330835" y="160020"/>
            <a:ext cx="54876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altLang="zh-CN" sz="32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Javascript V8 engin </a:t>
            </a:r>
          </a:p>
        </p:txBody>
      </p:sp>
      <p:sp>
        <p:nvSpPr>
          <p:cNvPr id="3" name="矩形 47"/>
          <p:cNvSpPr/>
          <p:nvPr/>
        </p:nvSpPr>
        <p:spPr>
          <a:xfrm>
            <a:off x="6925310" y="339725"/>
            <a:ext cx="1746885" cy="817880"/>
          </a:xfrm>
          <a:prstGeom prst="rect">
            <a:avLst/>
          </a:prstGeom>
          <a:noFill/>
          <a:extLst>
            <a:ext uri="{909E8E84-426E-40DD-AFC4-6F175D3DCCD1}">
              <a14:hiddenFill xmlns:a14="http://schemas.microsoft.com/office/drawing/2010/main">
                <a:solidFill>
                  <a:schemeClr val="bg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矩形 47"/>
          <p:cNvSpPr/>
          <p:nvPr/>
        </p:nvSpPr>
        <p:spPr>
          <a:xfrm>
            <a:off x="9004935" y="339725"/>
            <a:ext cx="1746885" cy="817880"/>
          </a:xfrm>
          <a:prstGeom prst="rect">
            <a:avLst/>
          </a:prstGeom>
          <a:noFill/>
          <a:extLst>
            <a:ext uri="{909E8E84-426E-40DD-AFC4-6F175D3DCCD1}">
              <a14:hiddenFill xmlns:a14="http://schemas.microsoft.com/office/drawing/2010/main">
                <a:solidFill>
                  <a:schemeClr val="bg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3.1</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5" name="饼形 4"/>
          <p:cNvSpPr/>
          <p:nvPr/>
        </p:nvSpPr>
        <p:spPr>
          <a:xfrm>
            <a:off x="3127375" y="2774950"/>
            <a:ext cx="2073275" cy="2017713"/>
          </a:xfrm>
          <a:prstGeom prst="pie">
            <a:avLst>
              <a:gd name="adj1" fmla="val 0"/>
              <a:gd name="adj2" fmla="val 10799998"/>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6" name="饼形 5"/>
          <p:cNvSpPr/>
          <p:nvPr/>
        </p:nvSpPr>
        <p:spPr>
          <a:xfrm rot="5400000">
            <a:off x="2117725" y="3754438"/>
            <a:ext cx="2017713" cy="2074863"/>
          </a:xfrm>
          <a:prstGeom prst="pie">
            <a:avLst>
              <a:gd name="adj1" fmla="val 0"/>
              <a:gd name="adj2" fmla="val 10799998"/>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7" name="饼形 6"/>
          <p:cNvSpPr/>
          <p:nvPr/>
        </p:nvSpPr>
        <p:spPr>
          <a:xfrm rot="16200000">
            <a:off x="2118519" y="1737519"/>
            <a:ext cx="2016125" cy="2074863"/>
          </a:xfrm>
          <a:prstGeom prst="pie">
            <a:avLst>
              <a:gd name="adj1" fmla="val 0"/>
              <a:gd name="adj2" fmla="val 10799998"/>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 name="饼形 7"/>
          <p:cNvSpPr/>
          <p:nvPr/>
        </p:nvSpPr>
        <p:spPr>
          <a:xfrm rot="10800000">
            <a:off x="1052513" y="2774950"/>
            <a:ext cx="2074863" cy="2017713"/>
          </a:xfrm>
          <a:prstGeom prst="pie">
            <a:avLst>
              <a:gd name="adj1" fmla="val 0"/>
              <a:gd name="adj2" fmla="val 10799998"/>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9" name="椭圆 8"/>
          <p:cNvSpPr/>
          <p:nvPr/>
        </p:nvSpPr>
        <p:spPr>
          <a:xfrm>
            <a:off x="2927350" y="3590925"/>
            <a:ext cx="398463" cy="3857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椭圆 9"/>
          <p:cNvSpPr/>
          <p:nvPr/>
        </p:nvSpPr>
        <p:spPr>
          <a:xfrm>
            <a:off x="6246812" y="912176"/>
            <a:ext cx="442913" cy="442913"/>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mn-lt"/>
                <a:ea typeface="+mn-ea"/>
                <a:cs typeface="+mn-cs"/>
                <a:sym typeface="+mn-ea"/>
              </a:rPr>
              <a:t>1</a:t>
            </a:r>
            <a:endParaRPr kumimoji="0" lang="zh-CN" altLang="en-US" sz="20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16393" name="矩形 22"/>
          <p:cNvSpPr/>
          <p:nvPr/>
        </p:nvSpPr>
        <p:spPr>
          <a:xfrm>
            <a:off x="6751751" y="1217935"/>
            <a:ext cx="5392737" cy="738664"/>
          </a:xfrm>
          <a:prstGeom prst="rect">
            <a:avLst/>
          </a:prstGeom>
          <a:noFill/>
          <a:ln w="9525">
            <a:noFill/>
          </a:ln>
        </p:spPr>
        <p:txBody>
          <a:bodyPr wrap="square" anchor="t">
            <a:spAutoFit/>
          </a:bodyPr>
          <a:lstStyle/>
          <a:p>
            <a:pPr algn="just">
              <a:buFont typeface="Arial" panose="020B0604020202020204" pitchFamily="34" charset="0"/>
            </a:pPr>
            <a:r>
              <a:rPr lang="en-US" sz="1400" dirty="0"/>
              <a:t>is a C library for asynchronous DNS requests (including name resolves</a:t>
            </a:r>
            <a:r>
              <a:rPr lang="en-US" sz="1400" dirty="0" smtClean="0"/>
              <a:t>).</a:t>
            </a:r>
          </a:p>
          <a:p>
            <a:pPr algn="just">
              <a:buFont typeface="Arial" panose="020B0604020202020204" pitchFamily="34" charset="0"/>
            </a:pPr>
            <a:r>
              <a:rPr lang="en-US" sz="1400" dirty="0"/>
              <a:t>C89 compatibility, </a:t>
            </a:r>
            <a:r>
              <a:rPr lang="en-US" sz="1400" dirty="0">
                <a:hlinkClick r:id="rId2"/>
              </a:rPr>
              <a:t>MIT licensed</a:t>
            </a:r>
            <a:r>
              <a:rPr lang="en-US" sz="1400" dirty="0"/>
              <a:t>, builds for and runs on POSIX, Windows, Netware, Android and many more operating systems</a:t>
            </a:r>
            <a:endParaRPr lang="zh-CN" altLang="zh-CN" sz="1400" dirty="0">
              <a:latin typeface="Microsoft YaHei" panose="020B0503020204020204" pitchFamily="34" charset="-122"/>
              <a:ea typeface="Microsoft YaHei" panose="020B0503020204020204" pitchFamily="34" charset="-122"/>
            </a:endParaRPr>
          </a:p>
        </p:txBody>
      </p:sp>
      <p:sp>
        <p:nvSpPr>
          <p:cNvPr id="16394" name="文本框 23"/>
          <p:cNvSpPr txBox="1"/>
          <p:nvPr/>
        </p:nvSpPr>
        <p:spPr>
          <a:xfrm>
            <a:off x="6799263" y="885150"/>
            <a:ext cx="1519237" cy="369332"/>
          </a:xfrm>
          <a:prstGeom prst="rect">
            <a:avLst/>
          </a:prstGeom>
          <a:noFill/>
          <a:ln w="9525">
            <a:noFill/>
          </a:ln>
        </p:spPr>
        <p:txBody>
          <a:bodyPr wrap="square" anchor="t">
            <a:spAutoFit/>
          </a:bodyPr>
          <a:lstStyle/>
          <a:p>
            <a:pPr>
              <a:buFont typeface="Arial" panose="020B0604020202020204" pitchFamily="34" charset="0"/>
            </a:pPr>
            <a:r>
              <a:rPr lang="en-GB" altLang="zh-CN" b="1" dirty="0">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a:t>
            </a:r>
            <a:r>
              <a:rPr lang="en-GB" altLang="zh-CN" b="1" dirty="0" err="1">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ares</a:t>
            </a:r>
            <a:endParaRPr lang="zh-CN" altLang="en-US" b="1" dirty="0">
              <a:latin typeface="Microsoft YaHei" panose="020B0503020204020204" pitchFamily="34" charset="-122"/>
              <a:ea typeface="Microsoft YaHei" panose="020B0503020204020204" pitchFamily="34" charset="-122"/>
            </a:endParaRPr>
          </a:p>
        </p:txBody>
      </p:sp>
      <p:sp>
        <p:nvSpPr>
          <p:cNvPr id="13" name="椭圆 12"/>
          <p:cNvSpPr/>
          <p:nvPr/>
        </p:nvSpPr>
        <p:spPr>
          <a:xfrm>
            <a:off x="6246812" y="1956599"/>
            <a:ext cx="442913" cy="442913"/>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mn-lt"/>
                <a:ea typeface="+mn-ea"/>
                <a:cs typeface="+mn-cs"/>
                <a:sym typeface="+mn-ea"/>
              </a:rPr>
              <a:t>2</a:t>
            </a:r>
            <a:endParaRPr kumimoji="0" lang="zh-CN" altLang="en-US" sz="20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16396" name="矩形 25"/>
          <p:cNvSpPr/>
          <p:nvPr/>
        </p:nvSpPr>
        <p:spPr>
          <a:xfrm>
            <a:off x="6799262" y="2275780"/>
            <a:ext cx="5345226" cy="1169551"/>
          </a:xfrm>
          <a:prstGeom prst="rect">
            <a:avLst/>
          </a:prstGeom>
          <a:noFill/>
          <a:ln w="9525">
            <a:noFill/>
          </a:ln>
        </p:spPr>
        <p:txBody>
          <a:bodyPr wrap="square" anchor="t">
            <a:spAutoFit/>
          </a:bodyPr>
          <a:lstStyle/>
          <a:p>
            <a:pPr algn="just">
              <a:buFont typeface="Arial" panose="020B0604020202020204" pitchFamily="34" charset="0"/>
            </a:pPr>
            <a:r>
              <a:rPr lang="en-US" sz="1400" b="1" dirty="0" err="1"/>
              <a:t>zlib</a:t>
            </a:r>
            <a:r>
              <a:rPr lang="en-US" sz="1400" dirty="0"/>
              <a:t> is a </a:t>
            </a:r>
            <a:r>
              <a:rPr lang="en-US" sz="1400" dirty="0">
                <a:hlinkClick r:id="rId3" tooltip="Library (computing)"/>
              </a:rPr>
              <a:t>software library</a:t>
            </a:r>
            <a:r>
              <a:rPr lang="en-US" sz="1400" dirty="0"/>
              <a:t> used for </a:t>
            </a:r>
            <a:r>
              <a:rPr lang="en-US" sz="1400" dirty="0">
                <a:hlinkClick r:id="rId4" tooltip="Data compression"/>
              </a:rPr>
              <a:t>data compression</a:t>
            </a:r>
            <a:r>
              <a:rPr lang="en-US" sz="1400" dirty="0"/>
              <a:t>. </a:t>
            </a:r>
            <a:r>
              <a:rPr lang="en-US" sz="1400" dirty="0" err="1"/>
              <a:t>zlib</a:t>
            </a:r>
            <a:r>
              <a:rPr lang="en-US" sz="1400" dirty="0"/>
              <a:t> was written by </a:t>
            </a:r>
            <a:r>
              <a:rPr lang="en-US" sz="1400" dirty="0">
                <a:hlinkClick r:id="rId5" tooltip="Jean-loup Gailly"/>
              </a:rPr>
              <a:t>Jean-</a:t>
            </a:r>
            <a:r>
              <a:rPr lang="en-US" sz="1400" dirty="0" err="1">
                <a:hlinkClick r:id="rId5" tooltip="Jean-loup Gailly"/>
              </a:rPr>
              <a:t>loup</a:t>
            </a:r>
            <a:r>
              <a:rPr lang="en-US" sz="1400" dirty="0">
                <a:hlinkClick r:id="rId5" tooltip="Jean-loup Gailly"/>
              </a:rPr>
              <a:t> </a:t>
            </a:r>
            <a:r>
              <a:rPr lang="en-US" sz="1400" dirty="0" err="1">
                <a:hlinkClick r:id="rId5" tooltip="Jean-loup Gailly"/>
              </a:rPr>
              <a:t>Gailly</a:t>
            </a:r>
            <a:r>
              <a:rPr lang="en-US" sz="1400" dirty="0"/>
              <a:t> and </a:t>
            </a:r>
            <a:r>
              <a:rPr lang="en-US" sz="1400" dirty="0">
                <a:hlinkClick r:id="rId6" tooltip="Mark Adler"/>
              </a:rPr>
              <a:t>Mark Adler</a:t>
            </a:r>
            <a:r>
              <a:rPr lang="en-US" sz="1400" dirty="0"/>
              <a:t> and is an </a:t>
            </a:r>
            <a:r>
              <a:rPr lang="en-US" sz="1400" dirty="0">
                <a:hlinkClick r:id="rId7" tooltip="Abstraction (computer science)"/>
              </a:rPr>
              <a:t>abstraction</a:t>
            </a:r>
            <a:r>
              <a:rPr lang="en-US" sz="1400" dirty="0"/>
              <a:t> of the </a:t>
            </a:r>
            <a:r>
              <a:rPr lang="en-US" sz="1400" dirty="0">
                <a:hlinkClick r:id="rId8" tooltip="DEFLATE"/>
              </a:rPr>
              <a:t>DEFLATE</a:t>
            </a:r>
            <a:r>
              <a:rPr lang="en-US" sz="1400" dirty="0"/>
              <a:t> compression algorithm used in their </a:t>
            </a:r>
            <a:r>
              <a:rPr lang="en-US" sz="1400" dirty="0" err="1">
                <a:hlinkClick r:id="rId9" tooltip="Gzip"/>
              </a:rPr>
              <a:t>gzip</a:t>
            </a:r>
            <a:r>
              <a:rPr lang="en-US" sz="1400" dirty="0"/>
              <a:t> file compression program. </a:t>
            </a:r>
            <a:r>
              <a:rPr lang="en-US" sz="1400" dirty="0" err="1"/>
              <a:t>zlib</a:t>
            </a:r>
            <a:r>
              <a:rPr lang="en-US" sz="1400" dirty="0"/>
              <a:t> is also a crucial component of many software platforms, including </a:t>
            </a:r>
            <a:r>
              <a:rPr lang="en-US" sz="1400" dirty="0">
                <a:hlinkClick r:id="rId10" tooltip="Linux"/>
              </a:rPr>
              <a:t>Linux</a:t>
            </a:r>
            <a:r>
              <a:rPr lang="en-US" sz="1400" dirty="0"/>
              <a:t>, </a:t>
            </a:r>
            <a:r>
              <a:rPr lang="en-US" sz="1400" dirty="0" err="1">
                <a:hlinkClick r:id="rId11" tooltip="MacOS"/>
              </a:rPr>
              <a:t>macOS</a:t>
            </a:r>
            <a:r>
              <a:rPr lang="en-US" sz="1400" dirty="0"/>
              <a:t>, and </a:t>
            </a:r>
            <a:r>
              <a:rPr lang="en-US" sz="1400" dirty="0">
                <a:hlinkClick r:id="rId12" tooltip="IOS"/>
              </a:rPr>
              <a:t>iOS</a:t>
            </a:r>
            <a:r>
              <a:rPr lang="en-US" sz="1400" dirty="0"/>
              <a:t>. </a:t>
            </a:r>
            <a:endParaRPr lang="zh-CN" altLang="zh-CN" sz="1400" dirty="0">
              <a:latin typeface="Microsoft YaHei" panose="020B0503020204020204" pitchFamily="34" charset="-122"/>
              <a:ea typeface="Microsoft YaHei" panose="020B0503020204020204" pitchFamily="34" charset="-122"/>
            </a:endParaRPr>
          </a:p>
        </p:txBody>
      </p:sp>
      <p:sp>
        <p:nvSpPr>
          <p:cNvPr id="16397" name="文本框 26"/>
          <p:cNvSpPr txBox="1"/>
          <p:nvPr/>
        </p:nvSpPr>
        <p:spPr>
          <a:xfrm>
            <a:off x="6751751" y="1955567"/>
            <a:ext cx="1519237" cy="369332"/>
          </a:xfrm>
          <a:prstGeom prst="rect">
            <a:avLst/>
          </a:prstGeom>
          <a:noFill/>
          <a:ln w="9525">
            <a:noFill/>
          </a:ln>
        </p:spPr>
        <p:txBody>
          <a:bodyPr wrap="square" anchor="t">
            <a:spAutoFit/>
          </a:bodyPr>
          <a:lstStyle/>
          <a:p>
            <a:pPr>
              <a:buFont typeface="Arial" panose="020B0604020202020204" pitchFamily="34" charset="0"/>
            </a:pPr>
            <a:r>
              <a:rPr lang="en-GB" altLang="zh-CN" b="1" dirty="0" err="1">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ZLib</a:t>
            </a:r>
            <a:endParaRPr lang="zh-CN" altLang="en-US" b="1" dirty="0">
              <a:latin typeface="Microsoft YaHei" panose="020B0503020204020204" pitchFamily="34" charset="-122"/>
              <a:ea typeface="Microsoft YaHei" panose="020B0503020204020204" pitchFamily="34" charset="-122"/>
            </a:endParaRPr>
          </a:p>
        </p:txBody>
      </p:sp>
      <p:sp>
        <p:nvSpPr>
          <p:cNvPr id="16" name="椭圆 15"/>
          <p:cNvSpPr/>
          <p:nvPr/>
        </p:nvSpPr>
        <p:spPr>
          <a:xfrm>
            <a:off x="6246812" y="3594541"/>
            <a:ext cx="442913" cy="390752"/>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mn-lt"/>
                <a:ea typeface="+mn-ea"/>
                <a:cs typeface="+mn-cs"/>
                <a:sym typeface="+mn-ea"/>
              </a:rPr>
              <a:t>3</a:t>
            </a:r>
            <a:endParaRPr kumimoji="0" lang="zh-CN" altLang="en-US" sz="20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16399" name="矩形 28"/>
          <p:cNvSpPr/>
          <p:nvPr/>
        </p:nvSpPr>
        <p:spPr>
          <a:xfrm>
            <a:off x="5718629" y="4026120"/>
            <a:ext cx="6425859" cy="1384995"/>
          </a:xfrm>
          <a:prstGeom prst="rect">
            <a:avLst/>
          </a:prstGeom>
          <a:noFill/>
          <a:ln w="9525">
            <a:noFill/>
          </a:ln>
        </p:spPr>
        <p:txBody>
          <a:bodyPr wrap="square" anchor="t">
            <a:spAutoFit/>
          </a:bodyPr>
          <a:lstStyle/>
          <a:p>
            <a:pPr algn="just">
              <a:buFont typeface="Arial" panose="020B0604020202020204" pitchFamily="34" charset="0"/>
            </a:pPr>
            <a:r>
              <a:rPr lang="en-US" sz="1400" dirty="0"/>
              <a:t>This is a parser for HTTP messages written in C. It parses both requests and responses. The parser is designed to be used in performance HTTP applications. It does not make any </a:t>
            </a:r>
            <a:r>
              <a:rPr lang="en-US" sz="1400" dirty="0" err="1"/>
              <a:t>syscalls</a:t>
            </a:r>
            <a:r>
              <a:rPr lang="en-US" sz="1400" dirty="0"/>
              <a:t> nor allocations, it does not buffer data, it can be interrupted at anytime. Depending on your architecture, it only requires about 40 bytes of data per message stream (in a web server that is per connection</a:t>
            </a:r>
            <a:r>
              <a:rPr lang="en-US" sz="1400" dirty="0" smtClean="0"/>
              <a:t>). </a:t>
            </a:r>
          </a:p>
          <a:p>
            <a:pPr algn="just">
              <a:buFont typeface="Arial" panose="020B0604020202020204" pitchFamily="34" charset="0"/>
            </a:pPr>
            <a:r>
              <a:rPr lang="en-US" sz="1400" dirty="0">
                <a:hlinkClick r:id="rId13"/>
              </a:rPr>
              <a:t>https://github.com/Samsung/http-parser</a:t>
            </a:r>
            <a:endParaRPr lang="zh-CN" altLang="zh-CN" sz="1400" dirty="0">
              <a:latin typeface="Microsoft YaHei" panose="020B0503020204020204" pitchFamily="34" charset="-122"/>
              <a:ea typeface="Microsoft YaHei" panose="020B0503020204020204" pitchFamily="34" charset="-122"/>
            </a:endParaRPr>
          </a:p>
        </p:txBody>
      </p:sp>
      <p:sp>
        <p:nvSpPr>
          <p:cNvPr id="16400" name="文本框 29"/>
          <p:cNvSpPr txBox="1"/>
          <p:nvPr/>
        </p:nvSpPr>
        <p:spPr>
          <a:xfrm>
            <a:off x="6799262" y="3614499"/>
            <a:ext cx="2214108" cy="369332"/>
          </a:xfrm>
          <a:prstGeom prst="rect">
            <a:avLst/>
          </a:prstGeom>
          <a:noFill/>
          <a:ln w="9525">
            <a:noFill/>
          </a:ln>
        </p:spPr>
        <p:txBody>
          <a:bodyPr wrap="square" anchor="t">
            <a:spAutoFit/>
          </a:bodyPr>
          <a:lstStyle/>
          <a:p>
            <a:pPr>
              <a:buFont typeface="Arial" panose="020B0604020202020204" pitchFamily="34" charset="0"/>
            </a:pPr>
            <a:r>
              <a:rPr lang="en-GB" altLang="zh-CN" b="1" dirty="0">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HTTP Parser</a:t>
            </a:r>
            <a:endParaRPr lang="zh-CN" altLang="en-US" b="1" dirty="0">
              <a:latin typeface="Microsoft YaHei" panose="020B0503020204020204" pitchFamily="34" charset="-122"/>
              <a:ea typeface="Microsoft YaHei" panose="020B0503020204020204" pitchFamily="34" charset="-122"/>
            </a:endParaRPr>
          </a:p>
        </p:txBody>
      </p:sp>
      <p:sp>
        <p:nvSpPr>
          <p:cNvPr id="19" name="椭圆 18"/>
          <p:cNvSpPr/>
          <p:nvPr/>
        </p:nvSpPr>
        <p:spPr>
          <a:xfrm>
            <a:off x="3698534" y="5447894"/>
            <a:ext cx="442913" cy="442913"/>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bg1"/>
                </a:solidFill>
                <a:effectLst/>
                <a:uLnTx/>
                <a:uFillTx/>
                <a:latin typeface="+mn-lt"/>
                <a:ea typeface="+mn-ea"/>
                <a:cs typeface="+mn-cs"/>
                <a:sym typeface="+mn-ea"/>
              </a:rPr>
              <a:t>4</a:t>
            </a:r>
            <a:endParaRPr kumimoji="0" lang="zh-CN" altLang="en-US" sz="20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16402" name="矩形 31"/>
          <p:cNvSpPr/>
          <p:nvPr/>
        </p:nvSpPr>
        <p:spPr>
          <a:xfrm>
            <a:off x="285693" y="5950059"/>
            <a:ext cx="11922238" cy="1815882"/>
          </a:xfrm>
          <a:prstGeom prst="rect">
            <a:avLst/>
          </a:prstGeom>
          <a:noFill/>
          <a:ln w="9525">
            <a:noFill/>
          </a:ln>
        </p:spPr>
        <p:txBody>
          <a:bodyPr wrap="square" anchor="t">
            <a:spAutoFit/>
          </a:bodyPr>
          <a:lstStyle/>
          <a:p>
            <a:r>
              <a:rPr lang="en-US" sz="1400" b="1" dirty="0"/>
              <a:t>OpenSSL</a:t>
            </a:r>
            <a:r>
              <a:rPr lang="en-US" sz="1400" dirty="0"/>
              <a:t> is a software </a:t>
            </a:r>
            <a:r>
              <a:rPr lang="en-US" sz="1400" dirty="0">
                <a:hlinkClick r:id="rId3" tooltip="Library (computing)"/>
              </a:rPr>
              <a:t>library</a:t>
            </a:r>
            <a:r>
              <a:rPr lang="en-US" sz="1400" dirty="0"/>
              <a:t> for applications that secure communications over </a:t>
            </a:r>
            <a:r>
              <a:rPr lang="en-US" sz="1400" dirty="0">
                <a:hlinkClick r:id="rId14" tooltip="Computer network"/>
              </a:rPr>
              <a:t>computer networks</a:t>
            </a:r>
            <a:r>
              <a:rPr lang="en-US" sz="1400" dirty="0"/>
              <a:t> against eavesdropping or need to identify the party at the other end. It is widely used by </a:t>
            </a:r>
            <a:r>
              <a:rPr lang="en-US" sz="1400" dirty="0">
                <a:hlinkClick r:id="rId15" tooltip="Internet"/>
              </a:rPr>
              <a:t>Internet</a:t>
            </a:r>
            <a:r>
              <a:rPr lang="en-US" sz="1400" dirty="0"/>
              <a:t> </a:t>
            </a:r>
            <a:r>
              <a:rPr lang="en-US" sz="1400" dirty="0">
                <a:hlinkClick r:id="rId16" tooltip="Server (computing)"/>
              </a:rPr>
              <a:t>servers</a:t>
            </a:r>
            <a:r>
              <a:rPr lang="en-US" sz="1400" dirty="0"/>
              <a:t>, including the majority of </a:t>
            </a:r>
            <a:r>
              <a:rPr lang="en-US" sz="1400" dirty="0">
                <a:hlinkClick r:id="rId17" tooltip="HTTPS"/>
              </a:rPr>
              <a:t>HTTPS</a:t>
            </a:r>
            <a:r>
              <a:rPr lang="en-US" sz="1400" dirty="0"/>
              <a:t> </a:t>
            </a:r>
            <a:r>
              <a:rPr lang="en-US" sz="1400" dirty="0">
                <a:hlinkClick r:id="rId18" tooltip="Website"/>
              </a:rPr>
              <a:t>websites</a:t>
            </a:r>
            <a:r>
              <a:rPr lang="en-US" sz="1400" dirty="0"/>
              <a:t>.</a:t>
            </a:r>
          </a:p>
          <a:p>
            <a:r>
              <a:rPr lang="en-US" sz="1400" dirty="0"/>
              <a:t>OpenSSL contains an </a:t>
            </a:r>
            <a:r>
              <a:rPr lang="en-US" sz="1400" dirty="0">
                <a:hlinkClick r:id="rId19" tooltip="Open-source software"/>
              </a:rPr>
              <a:t>open-source</a:t>
            </a:r>
            <a:r>
              <a:rPr lang="en-US" sz="1400" dirty="0"/>
              <a:t> implementation of the </a:t>
            </a:r>
            <a:r>
              <a:rPr lang="en-US" sz="1400" dirty="0">
                <a:hlinkClick r:id="rId20" tooltip="Transport Layer Security"/>
              </a:rPr>
              <a:t>SSL and TLS</a:t>
            </a:r>
            <a:r>
              <a:rPr lang="en-US" sz="1400" dirty="0"/>
              <a:t> protocols. The core </a:t>
            </a:r>
            <a:r>
              <a:rPr lang="en-US" sz="1400" dirty="0">
                <a:hlinkClick r:id="rId21" tooltip="Library (computer science)"/>
              </a:rPr>
              <a:t>library</a:t>
            </a:r>
            <a:r>
              <a:rPr lang="en-US" sz="1400" dirty="0"/>
              <a:t>, written in the </a:t>
            </a:r>
            <a:r>
              <a:rPr lang="en-US" sz="1400" dirty="0">
                <a:hlinkClick r:id="rId22" tooltip="C (programming language)"/>
              </a:rPr>
              <a:t>C programming language</a:t>
            </a:r>
            <a:r>
              <a:rPr lang="en-US" sz="1400" dirty="0"/>
              <a:t>, implements basic </a:t>
            </a:r>
            <a:r>
              <a:rPr lang="en-US" sz="1400" dirty="0">
                <a:hlinkClick r:id="rId23" tooltip="Cryptography"/>
              </a:rPr>
              <a:t>cryptographic</a:t>
            </a:r>
            <a:r>
              <a:rPr lang="en-US" sz="1400" dirty="0"/>
              <a:t> functions and provides various utility functions. Wrappers allowing the use of the OpenSSL library in a variety of computer languages are available.</a:t>
            </a:r>
          </a:p>
          <a:p>
            <a:r>
              <a:rPr lang="en-US" sz="1400" dirty="0"/>
              <a:t>The OpenSSL Software Foundation (OSF) represents the OpenSSL project in most legal capacities including contributor license agreements, managing donations, and so on. OpenSSL Software Services (OSS) also represents the OpenSSL project, for Support Contracts.</a:t>
            </a:r>
          </a:p>
          <a:p>
            <a:r>
              <a:rPr lang="en-US" sz="1400" dirty="0"/>
              <a:t>OpenSSL is available for most </a:t>
            </a:r>
            <a:r>
              <a:rPr lang="en-US" sz="1400" dirty="0">
                <a:hlinkClick r:id="rId24" tooltip="Unix-like"/>
              </a:rPr>
              <a:t>Unix-like</a:t>
            </a:r>
            <a:r>
              <a:rPr lang="en-US" sz="1400" dirty="0"/>
              <a:t> </a:t>
            </a:r>
            <a:r>
              <a:rPr lang="en-US" sz="1400" dirty="0">
                <a:hlinkClick r:id="rId25" tooltip="Operating system"/>
              </a:rPr>
              <a:t>operating systems</a:t>
            </a:r>
            <a:r>
              <a:rPr lang="en-US" sz="1400" dirty="0"/>
              <a:t> (including </a:t>
            </a:r>
            <a:r>
              <a:rPr lang="en-US" sz="1400" dirty="0">
                <a:hlinkClick r:id="rId10" tooltip="Linux"/>
              </a:rPr>
              <a:t>Linux</a:t>
            </a:r>
            <a:r>
              <a:rPr lang="en-US" sz="1400" dirty="0"/>
              <a:t>, </a:t>
            </a:r>
            <a:r>
              <a:rPr lang="en-US" sz="1400" dirty="0" err="1">
                <a:hlinkClick r:id="rId11" tooltip="MacOS"/>
              </a:rPr>
              <a:t>macOS</a:t>
            </a:r>
            <a:r>
              <a:rPr lang="en-US" sz="1400" dirty="0"/>
              <a:t>, and </a:t>
            </a:r>
            <a:r>
              <a:rPr lang="en-US" sz="1400" dirty="0">
                <a:hlinkClick r:id="rId26" tooltip="BSD"/>
              </a:rPr>
              <a:t>BSD</a:t>
            </a:r>
            <a:r>
              <a:rPr lang="en-US" sz="1400" dirty="0"/>
              <a:t>) and </a:t>
            </a:r>
            <a:r>
              <a:rPr lang="en-US" sz="1400" dirty="0">
                <a:hlinkClick r:id="rId27" tooltip="Microsoft Windows"/>
              </a:rPr>
              <a:t>Microsoft Windows</a:t>
            </a:r>
            <a:r>
              <a:rPr lang="en-US" sz="1400" dirty="0"/>
              <a:t>.</a:t>
            </a:r>
          </a:p>
        </p:txBody>
      </p:sp>
      <p:sp>
        <p:nvSpPr>
          <p:cNvPr id="16403" name="文本框 32"/>
          <p:cNvSpPr txBox="1"/>
          <p:nvPr/>
        </p:nvSpPr>
        <p:spPr>
          <a:xfrm>
            <a:off x="4410075" y="5484684"/>
            <a:ext cx="1519237" cy="369332"/>
          </a:xfrm>
          <a:prstGeom prst="rect">
            <a:avLst/>
          </a:prstGeom>
          <a:noFill/>
          <a:ln w="9525">
            <a:noFill/>
          </a:ln>
        </p:spPr>
        <p:txBody>
          <a:bodyPr wrap="square" anchor="t">
            <a:spAutoFit/>
          </a:bodyPr>
          <a:lstStyle/>
          <a:p>
            <a:pPr>
              <a:buFont typeface="Arial" panose="020B0604020202020204" pitchFamily="34" charset="0"/>
            </a:pPr>
            <a:r>
              <a:rPr lang="en-GB" altLang="zh-CN" b="1" dirty="0">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OpenSSL</a:t>
            </a:r>
            <a:endParaRPr lang="en-GB" altLang="zh-CN" b="1" dirty="0">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6404" name="Freeform 188"/>
          <p:cNvSpPr/>
          <p:nvPr/>
        </p:nvSpPr>
        <p:spPr>
          <a:xfrm>
            <a:off x="3349625" y="2528888"/>
            <a:ext cx="504825" cy="549275"/>
          </a:xfrm>
          <a:custGeom>
            <a:avLst/>
            <a:gdLst/>
            <a:ahLst/>
            <a:cxnLst>
              <a:cxn ang="0">
                <a:pos x="2147483646" y="2147483646"/>
              </a:cxn>
              <a:cxn ang="0">
                <a:pos x="2147483646" y="1601059727"/>
              </a:cxn>
              <a:cxn ang="0">
                <a:pos x="1866798952" y="302084772"/>
              </a:cxn>
              <a:cxn ang="0">
                <a:pos x="1385047747" y="0"/>
              </a:cxn>
              <a:cxn ang="0">
                <a:pos x="903291055" y="302084772"/>
              </a:cxn>
              <a:cxn ang="0">
                <a:pos x="572081957" y="1601059727"/>
              </a:cxn>
              <a:cxn ang="0">
                <a:pos x="30108421" y="2147483646"/>
              </a:cxn>
              <a:cxn ang="0">
                <a:pos x="782851882" y="2147483646"/>
              </a:cxn>
              <a:cxn ang="0">
                <a:pos x="752743460" y="2147483646"/>
              </a:cxn>
              <a:cxn ang="0">
                <a:pos x="602195865" y="2147483646"/>
              </a:cxn>
              <a:cxn ang="0">
                <a:pos x="752743460" y="2147483646"/>
              </a:cxn>
              <a:cxn ang="0">
                <a:pos x="1053838649" y="2147483646"/>
              </a:cxn>
              <a:cxn ang="0">
                <a:pos x="1053838649" y="2147483646"/>
              </a:cxn>
              <a:cxn ang="0">
                <a:pos x="1114055492" y="2147483646"/>
              </a:cxn>
              <a:cxn ang="0">
                <a:pos x="2147483646" y="2147483646"/>
              </a:cxn>
            </a:cxnLst>
            <a:rect l="0" t="0" r="0" b="0"/>
            <a:pathLst>
              <a:path w="92" h="100">
                <a:moveTo>
                  <a:pt x="91" y="74"/>
                </a:moveTo>
                <a:cubicBezTo>
                  <a:pt x="92" y="65"/>
                  <a:pt x="79" y="59"/>
                  <a:pt x="73" y="53"/>
                </a:cubicBezTo>
                <a:cubicBezTo>
                  <a:pt x="60" y="40"/>
                  <a:pt x="68" y="25"/>
                  <a:pt x="62" y="10"/>
                </a:cubicBezTo>
                <a:cubicBezTo>
                  <a:pt x="59" y="3"/>
                  <a:pt x="53" y="0"/>
                  <a:pt x="46" y="0"/>
                </a:cubicBezTo>
                <a:cubicBezTo>
                  <a:pt x="39" y="0"/>
                  <a:pt x="33" y="3"/>
                  <a:pt x="30" y="10"/>
                </a:cubicBezTo>
                <a:cubicBezTo>
                  <a:pt x="24" y="25"/>
                  <a:pt x="32" y="40"/>
                  <a:pt x="19" y="53"/>
                </a:cubicBezTo>
                <a:cubicBezTo>
                  <a:pt x="12" y="59"/>
                  <a:pt x="0" y="65"/>
                  <a:pt x="1" y="74"/>
                </a:cubicBezTo>
                <a:cubicBezTo>
                  <a:pt x="26" y="74"/>
                  <a:pt x="26" y="74"/>
                  <a:pt x="26" y="74"/>
                </a:cubicBezTo>
                <a:cubicBezTo>
                  <a:pt x="25" y="79"/>
                  <a:pt x="25" y="79"/>
                  <a:pt x="25" y="79"/>
                </a:cubicBezTo>
                <a:cubicBezTo>
                  <a:pt x="23" y="80"/>
                  <a:pt x="21" y="83"/>
                  <a:pt x="20" y="86"/>
                </a:cubicBezTo>
                <a:cubicBezTo>
                  <a:pt x="18" y="92"/>
                  <a:pt x="20" y="97"/>
                  <a:pt x="25" y="99"/>
                </a:cubicBezTo>
                <a:cubicBezTo>
                  <a:pt x="29" y="100"/>
                  <a:pt x="34" y="96"/>
                  <a:pt x="35" y="91"/>
                </a:cubicBezTo>
                <a:cubicBezTo>
                  <a:pt x="36" y="88"/>
                  <a:pt x="36" y="85"/>
                  <a:pt x="35" y="82"/>
                </a:cubicBezTo>
                <a:cubicBezTo>
                  <a:pt x="37" y="74"/>
                  <a:pt x="37" y="74"/>
                  <a:pt x="37" y="74"/>
                </a:cubicBezTo>
                <a:lnTo>
                  <a:pt x="91" y="74"/>
                </a:lnTo>
                <a:close/>
              </a:path>
            </a:pathLst>
          </a:custGeom>
          <a:solidFill>
            <a:schemeClr val="bg1"/>
          </a:solidFill>
          <a:ln w="9525">
            <a:noFill/>
          </a:ln>
        </p:spPr>
        <p:txBody>
          <a:bodyPr/>
          <a:lstStyle/>
          <a:p>
            <a:endParaRPr lang="en-US"/>
          </a:p>
        </p:txBody>
      </p:sp>
      <p:sp>
        <p:nvSpPr>
          <p:cNvPr id="16405" name="Freeform 414"/>
          <p:cNvSpPr/>
          <p:nvPr/>
        </p:nvSpPr>
        <p:spPr>
          <a:xfrm>
            <a:off x="1811338" y="2987675"/>
            <a:ext cx="538162" cy="557213"/>
          </a:xfrm>
          <a:custGeom>
            <a:avLst/>
            <a:gdLst/>
            <a:ahLst/>
            <a:cxnLst>
              <a:cxn ang="0">
                <a:pos x="2147483646" y="2147483646"/>
              </a:cxn>
              <a:cxn ang="0">
                <a:pos x="1235241042" y="0"/>
              </a:cxn>
              <a:cxn ang="0">
                <a:pos x="1295498712" y="2147483646"/>
              </a:cxn>
              <a:cxn ang="0">
                <a:pos x="1174983372" y="2147483646"/>
              </a:cxn>
              <a:cxn ang="0">
                <a:pos x="1235241042" y="0"/>
              </a:cxn>
              <a:cxn ang="0">
                <a:pos x="753196159" y="2147483646"/>
              </a:cxn>
              <a:cxn ang="0">
                <a:pos x="0" y="2147483646"/>
              </a:cxn>
              <a:cxn ang="0">
                <a:pos x="933963677" y="2147483646"/>
              </a:cxn>
              <a:cxn ang="0">
                <a:pos x="2147483646" y="2147483646"/>
              </a:cxn>
              <a:cxn ang="0">
                <a:pos x="2147483646" y="2147483646"/>
              </a:cxn>
            </a:cxnLst>
            <a:rect l="0" t="0" r="0" b="0"/>
            <a:pathLst>
              <a:path w="98" h="101">
                <a:moveTo>
                  <a:pt x="78" y="72"/>
                </a:moveTo>
                <a:cubicBezTo>
                  <a:pt x="98" y="37"/>
                  <a:pt x="41" y="0"/>
                  <a:pt x="41" y="0"/>
                </a:cubicBezTo>
                <a:cubicBezTo>
                  <a:pt x="59" y="17"/>
                  <a:pt x="49" y="54"/>
                  <a:pt x="43" y="72"/>
                </a:cubicBezTo>
                <a:cubicBezTo>
                  <a:pt x="39" y="72"/>
                  <a:pt x="39" y="72"/>
                  <a:pt x="39" y="72"/>
                </a:cubicBezTo>
                <a:cubicBezTo>
                  <a:pt x="55" y="31"/>
                  <a:pt x="41" y="0"/>
                  <a:pt x="41" y="0"/>
                </a:cubicBezTo>
                <a:cubicBezTo>
                  <a:pt x="49" y="18"/>
                  <a:pt x="33" y="55"/>
                  <a:pt x="25" y="72"/>
                </a:cubicBezTo>
                <a:cubicBezTo>
                  <a:pt x="11" y="72"/>
                  <a:pt x="0" y="72"/>
                  <a:pt x="0" y="72"/>
                </a:cubicBezTo>
                <a:cubicBezTo>
                  <a:pt x="0" y="72"/>
                  <a:pt x="8" y="96"/>
                  <a:pt x="31" y="99"/>
                </a:cubicBezTo>
                <a:cubicBezTo>
                  <a:pt x="53" y="101"/>
                  <a:pt x="85" y="91"/>
                  <a:pt x="98" y="72"/>
                </a:cubicBezTo>
                <a:lnTo>
                  <a:pt x="78" y="72"/>
                </a:lnTo>
                <a:close/>
              </a:path>
            </a:pathLst>
          </a:custGeom>
          <a:solidFill>
            <a:schemeClr val="bg1"/>
          </a:solidFill>
          <a:ln w="9525">
            <a:noFill/>
          </a:ln>
        </p:spPr>
        <p:txBody>
          <a:bodyPr/>
          <a:lstStyle/>
          <a:p>
            <a:endParaRPr lang="en-US"/>
          </a:p>
        </p:txBody>
      </p:sp>
      <p:sp>
        <p:nvSpPr>
          <p:cNvPr id="16406" name="Freeform 276"/>
          <p:cNvSpPr/>
          <p:nvPr/>
        </p:nvSpPr>
        <p:spPr>
          <a:xfrm>
            <a:off x="2328863" y="4583113"/>
            <a:ext cx="614362" cy="530225"/>
          </a:xfrm>
          <a:custGeom>
            <a:avLst/>
            <a:gdLst/>
            <a:ahLst/>
            <a:cxnLst>
              <a:cxn ang="0">
                <a:pos x="110937962" y="2147483646"/>
              </a:cxn>
              <a:cxn ang="0">
                <a:pos x="1627061722" y="1447599574"/>
              </a:cxn>
              <a:cxn ang="0">
                <a:pos x="1701016308" y="705241912"/>
              </a:cxn>
              <a:cxn ang="0">
                <a:pos x="2147483646" y="111353345"/>
              </a:cxn>
              <a:cxn ang="0">
                <a:pos x="2147483646" y="519650973"/>
              </a:cxn>
              <a:cxn ang="0">
                <a:pos x="2147483646" y="1336246229"/>
              </a:cxn>
              <a:cxn ang="0">
                <a:pos x="2147483646" y="1670306263"/>
              </a:cxn>
              <a:cxn ang="0">
                <a:pos x="2147483646" y="1262008634"/>
              </a:cxn>
              <a:cxn ang="0">
                <a:pos x="2147483646" y="1596068668"/>
              </a:cxn>
              <a:cxn ang="0">
                <a:pos x="2147483646" y="2115719641"/>
              </a:cxn>
              <a:cxn ang="0">
                <a:pos x="2144762073" y="2078603891"/>
              </a:cxn>
              <a:cxn ang="0">
                <a:pos x="591654937" y="2147483646"/>
              </a:cxn>
              <a:cxn ang="0">
                <a:pos x="332807803" y="2147483646"/>
              </a:cxn>
              <a:cxn ang="0">
                <a:pos x="73954586" y="2147483646"/>
              </a:cxn>
              <a:cxn ang="0">
                <a:pos x="110937962" y="2147483646"/>
              </a:cxn>
            </a:cxnLst>
            <a:rect l="0" t="0" r="0" b="0"/>
            <a:pathLst>
              <a:path w="101" h="87">
                <a:moveTo>
                  <a:pt x="3" y="67"/>
                </a:moveTo>
                <a:cubicBezTo>
                  <a:pt x="44" y="39"/>
                  <a:pt x="44" y="39"/>
                  <a:pt x="44" y="39"/>
                </a:cubicBezTo>
                <a:cubicBezTo>
                  <a:pt x="42" y="32"/>
                  <a:pt x="43" y="25"/>
                  <a:pt x="46" y="19"/>
                </a:cubicBezTo>
                <a:cubicBezTo>
                  <a:pt x="52" y="6"/>
                  <a:pt x="66" y="0"/>
                  <a:pt x="79" y="3"/>
                </a:cubicBezTo>
                <a:cubicBezTo>
                  <a:pt x="64" y="14"/>
                  <a:pt x="64" y="14"/>
                  <a:pt x="64" y="14"/>
                </a:cubicBezTo>
                <a:cubicBezTo>
                  <a:pt x="65" y="36"/>
                  <a:pt x="65" y="36"/>
                  <a:pt x="65" y="36"/>
                </a:cubicBezTo>
                <a:cubicBezTo>
                  <a:pt x="85" y="45"/>
                  <a:pt x="85" y="45"/>
                  <a:pt x="85" y="45"/>
                </a:cubicBezTo>
                <a:cubicBezTo>
                  <a:pt x="101" y="34"/>
                  <a:pt x="101" y="34"/>
                  <a:pt x="101" y="34"/>
                </a:cubicBezTo>
                <a:cubicBezTo>
                  <a:pt x="100" y="37"/>
                  <a:pt x="100" y="40"/>
                  <a:pt x="98" y="43"/>
                </a:cubicBezTo>
                <a:cubicBezTo>
                  <a:pt x="92" y="58"/>
                  <a:pt x="74" y="64"/>
                  <a:pt x="60" y="57"/>
                </a:cubicBezTo>
                <a:cubicBezTo>
                  <a:pt x="59" y="57"/>
                  <a:pt x="59" y="57"/>
                  <a:pt x="58" y="56"/>
                </a:cubicBezTo>
                <a:cubicBezTo>
                  <a:pt x="16" y="86"/>
                  <a:pt x="16" y="86"/>
                  <a:pt x="16" y="86"/>
                </a:cubicBezTo>
                <a:cubicBezTo>
                  <a:pt x="13" y="87"/>
                  <a:pt x="10" y="87"/>
                  <a:pt x="9" y="84"/>
                </a:cubicBezTo>
                <a:cubicBezTo>
                  <a:pt x="2" y="75"/>
                  <a:pt x="2" y="75"/>
                  <a:pt x="2" y="75"/>
                </a:cubicBezTo>
                <a:cubicBezTo>
                  <a:pt x="0" y="72"/>
                  <a:pt x="1" y="69"/>
                  <a:pt x="3" y="67"/>
                </a:cubicBezTo>
                <a:close/>
              </a:path>
            </a:pathLst>
          </a:custGeom>
          <a:solidFill>
            <a:schemeClr val="bg1"/>
          </a:solidFill>
          <a:ln w="9525">
            <a:noFill/>
          </a:ln>
        </p:spPr>
        <p:txBody>
          <a:bodyPr/>
          <a:lstStyle/>
          <a:p>
            <a:endParaRPr lang="en-US"/>
          </a:p>
        </p:txBody>
      </p:sp>
      <p:sp>
        <p:nvSpPr>
          <p:cNvPr id="16407" name="Freeform 277"/>
          <p:cNvSpPr>
            <a:spLocks noEditPoints="1"/>
          </p:cNvSpPr>
          <p:nvPr/>
        </p:nvSpPr>
        <p:spPr>
          <a:xfrm>
            <a:off x="3971925" y="4014788"/>
            <a:ext cx="438150" cy="522287"/>
          </a:xfrm>
          <a:custGeom>
            <a:avLst/>
            <a:gdLst/>
            <a:ahLst/>
            <a:cxnLst>
              <a:cxn ang="0">
                <a:pos x="2147483646" y="1218878177"/>
              </a:cxn>
              <a:cxn ang="0">
                <a:pos x="2103485125" y="1218878177"/>
              </a:cxn>
              <a:cxn ang="0">
                <a:pos x="2103485125" y="701777608"/>
              </a:cxn>
              <a:cxn ang="0">
                <a:pos x="1402323417" y="0"/>
              </a:cxn>
              <a:cxn ang="0">
                <a:pos x="1254709465" y="0"/>
              </a:cxn>
              <a:cxn ang="0">
                <a:pos x="553547756" y="701777608"/>
              </a:cxn>
              <a:cxn ang="0">
                <a:pos x="553547756" y="1218878177"/>
              </a:cxn>
              <a:cxn ang="0">
                <a:pos x="369031838" y="1218878177"/>
              </a:cxn>
              <a:cxn ang="0">
                <a:pos x="0" y="1588232255"/>
              </a:cxn>
              <a:cxn ang="0">
                <a:pos x="0" y="2147483646"/>
              </a:cxn>
              <a:cxn ang="0">
                <a:pos x="369031838" y="2147483646"/>
              </a:cxn>
              <a:cxn ang="0">
                <a:pos x="2147483646" y="2147483646"/>
              </a:cxn>
              <a:cxn ang="0">
                <a:pos x="2147483646" y="2147483646"/>
              </a:cxn>
              <a:cxn ang="0">
                <a:pos x="2147483646" y="1588232255"/>
              </a:cxn>
              <a:cxn ang="0">
                <a:pos x="2147483646" y="1218878177"/>
              </a:cxn>
              <a:cxn ang="0">
                <a:pos x="1549937369" y="2147483646"/>
              </a:cxn>
              <a:cxn ang="0">
                <a:pos x="1143997479" y="2147483646"/>
              </a:cxn>
              <a:cxn ang="0">
                <a:pos x="1180905531" y="2147483646"/>
              </a:cxn>
              <a:cxn ang="0">
                <a:pos x="1070193546" y="2142269446"/>
              </a:cxn>
              <a:cxn ang="0">
                <a:pos x="1328519483" y="1883719162"/>
              </a:cxn>
              <a:cxn ang="0">
                <a:pos x="1586839335" y="2142269446"/>
              </a:cxn>
              <a:cxn ang="0">
                <a:pos x="1476127350" y="2147483646"/>
              </a:cxn>
              <a:cxn ang="0">
                <a:pos x="1549937369" y="2147483646"/>
              </a:cxn>
              <a:cxn ang="0">
                <a:pos x="1845159188" y="1218878177"/>
              </a:cxn>
              <a:cxn ang="0">
                <a:pos x="811873694" y="1218878177"/>
              </a:cxn>
              <a:cxn ang="0">
                <a:pos x="811873694" y="701777608"/>
              </a:cxn>
              <a:cxn ang="0">
                <a:pos x="1254709465" y="258550284"/>
              </a:cxn>
              <a:cxn ang="0">
                <a:pos x="1402323417" y="258550284"/>
              </a:cxn>
              <a:cxn ang="0">
                <a:pos x="1845159188" y="701777608"/>
              </a:cxn>
              <a:cxn ang="0">
                <a:pos x="1845159188" y="1218878177"/>
              </a:cxn>
            </a:cxnLst>
            <a:rect l="0" t="0" r="0" b="0"/>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bg1"/>
          </a:solidFill>
          <a:ln w="9525">
            <a:noFill/>
          </a:ln>
        </p:spPr>
        <p:txBody>
          <a:bodyPr/>
          <a:lstStyle/>
          <a:p>
            <a:endParaRPr lang="en-US"/>
          </a:p>
        </p:txBody>
      </p:sp>
      <p:sp>
        <p:nvSpPr>
          <p:cNvPr id="2" name="矩形 47"/>
          <p:cNvSpPr>
            <a:spLocks noChangeArrowheads="1"/>
          </p:cNvSpPr>
          <p:nvPr/>
        </p:nvSpPr>
        <p:spPr bwMode="auto">
          <a:xfrm>
            <a:off x="222250" y="182245"/>
            <a:ext cx="996442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buFont typeface="Arial" panose="020B0604020202020204" pitchFamily="34" charset="0"/>
            </a:pPr>
            <a:r>
              <a:rPr lang="en-GB" altLang="zh-CN" sz="36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C-ares. ZLib. HTTP Parser. OpenSSL</a:t>
            </a:r>
            <a:endParaRPr kumimoji="0" lang="en-GB" altLang="zh-CN" sz="36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图片 3"/>
          <p:cNvPicPr>
            <a:picLocks noChangeAspect="1"/>
          </p:cNvPicPr>
          <p:nvPr/>
        </p:nvPicPr>
        <p:blipFill>
          <a:blip r:embed="rId2"/>
          <a:stretch>
            <a:fillRect/>
          </a:stretch>
        </p:blipFill>
        <p:spPr>
          <a:xfrm>
            <a:off x="171450" y="130175"/>
            <a:ext cx="730250" cy="627063"/>
          </a:xfrm>
          <a:prstGeom prst="rect">
            <a:avLst/>
          </a:prstGeom>
          <a:noFill/>
          <a:ln w="9525">
            <a:noFill/>
          </a:ln>
        </p:spPr>
      </p:pic>
      <p:sp>
        <p:nvSpPr>
          <p:cNvPr id="1741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3.1</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17411" name="文本框 28"/>
          <p:cNvSpPr txBox="1"/>
          <p:nvPr/>
        </p:nvSpPr>
        <p:spPr>
          <a:xfrm>
            <a:off x="5146675" y="4679950"/>
            <a:ext cx="1665288" cy="306388"/>
          </a:xfrm>
          <a:prstGeom prst="rect">
            <a:avLst/>
          </a:prstGeom>
          <a:noFill/>
          <a:ln w="9525">
            <a:noFill/>
          </a:ln>
        </p:spPr>
        <p:txBody>
          <a:bodyPr anchor="t">
            <a:spAutoFit/>
          </a:bodyPr>
          <a:lstStyle/>
          <a:p>
            <a:pPr algn="ctr"/>
            <a:r>
              <a:rPr lang="zh-CN" altLang="en-US" sz="1400" b="1" dirty="0">
                <a:solidFill>
                  <a:srgbClr val="DDAA19"/>
                </a:solidFill>
                <a:latin typeface="Microsoft YaHei" panose="020B0503020204020204" pitchFamily="34" charset="-122"/>
                <a:ea typeface="Microsoft YaHei" panose="020B0503020204020204" pitchFamily="34" charset="-122"/>
              </a:rPr>
              <a:t>Add  title</a:t>
            </a:r>
          </a:p>
        </p:txBody>
      </p:sp>
      <p:sp>
        <p:nvSpPr>
          <p:cNvPr id="17412" name="文本框 29"/>
          <p:cNvSpPr txBox="1"/>
          <p:nvPr/>
        </p:nvSpPr>
        <p:spPr>
          <a:xfrm>
            <a:off x="5151438" y="4945063"/>
            <a:ext cx="1887537"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p>
        </p:txBody>
      </p:sp>
      <p:sp>
        <p:nvSpPr>
          <p:cNvPr id="17413" name="文本框 31"/>
          <p:cNvSpPr txBox="1"/>
          <p:nvPr/>
        </p:nvSpPr>
        <p:spPr>
          <a:xfrm>
            <a:off x="3281363" y="4657725"/>
            <a:ext cx="1885950" cy="306388"/>
          </a:xfrm>
          <a:prstGeom prst="rect">
            <a:avLst/>
          </a:prstGeom>
          <a:noFill/>
          <a:ln w="9525">
            <a:noFill/>
          </a:ln>
        </p:spPr>
        <p:txBody>
          <a:bodyPr anchor="t">
            <a:spAutoFit/>
          </a:bodyPr>
          <a:lstStyle/>
          <a:p>
            <a:pPr algn="ctr"/>
            <a:r>
              <a:rPr lang="zh-CN" altLang="en-US" sz="1400" b="1" dirty="0">
                <a:solidFill>
                  <a:srgbClr val="38874E"/>
                </a:solidFill>
                <a:latin typeface="Microsoft YaHei" panose="020B0503020204020204" pitchFamily="34" charset="-122"/>
                <a:ea typeface="Microsoft YaHei" panose="020B0503020204020204" pitchFamily="34" charset="-122"/>
              </a:rPr>
              <a:t>Add  title</a:t>
            </a:r>
          </a:p>
        </p:txBody>
      </p:sp>
      <p:sp>
        <p:nvSpPr>
          <p:cNvPr id="17414" name="文本框 32"/>
          <p:cNvSpPr txBox="1"/>
          <p:nvPr/>
        </p:nvSpPr>
        <p:spPr>
          <a:xfrm>
            <a:off x="3400425" y="4933950"/>
            <a:ext cx="1784350"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p>
        </p:txBody>
      </p:sp>
      <p:sp>
        <p:nvSpPr>
          <p:cNvPr id="17415" name="文本框 34"/>
          <p:cNvSpPr txBox="1"/>
          <p:nvPr/>
        </p:nvSpPr>
        <p:spPr>
          <a:xfrm>
            <a:off x="1641475" y="4649788"/>
            <a:ext cx="1714500" cy="306387"/>
          </a:xfrm>
          <a:prstGeom prst="rect">
            <a:avLst/>
          </a:prstGeom>
          <a:noFill/>
          <a:ln w="9525">
            <a:noFill/>
          </a:ln>
        </p:spPr>
        <p:txBody>
          <a:bodyPr anchor="t">
            <a:spAutoFit/>
          </a:bodyPr>
          <a:lstStyle/>
          <a:p>
            <a:pPr algn="ctr"/>
            <a:r>
              <a:rPr lang="zh-CN" altLang="en-US" sz="1400" b="1" dirty="0">
                <a:solidFill>
                  <a:srgbClr val="DDAA19"/>
                </a:solidFill>
                <a:latin typeface="Microsoft YaHei" panose="020B0503020204020204" pitchFamily="34" charset="-122"/>
                <a:ea typeface="Microsoft YaHei" panose="020B0503020204020204" pitchFamily="34" charset="-122"/>
              </a:rPr>
              <a:t>Add  title</a:t>
            </a:r>
          </a:p>
        </p:txBody>
      </p:sp>
      <p:sp>
        <p:nvSpPr>
          <p:cNvPr id="17416" name="文本框 35"/>
          <p:cNvSpPr txBox="1"/>
          <p:nvPr/>
        </p:nvSpPr>
        <p:spPr>
          <a:xfrm>
            <a:off x="1660525" y="4929188"/>
            <a:ext cx="1762125"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p>
        </p:txBody>
      </p:sp>
      <p:sp>
        <p:nvSpPr>
          <p:cNvPr id="17417" name="文本框 37"/>
          <p:cNvSpPr txBox="1"/>
          <p:nvPr/>
        </p:nvSpPr>
        <p:spPr>
          <a:xfrm>
            <a:off x="7032625" y="4668838"/>
            <a:ext cx="1714500" cy="306387"/>
          </a:xfrm>
          <a:prstGeom prst="rect">
            <a:avLst/>
          </a:prstGeom>
          <a:noFill/>
          <a:ln w="9525">
            <a:noFill/>
          </a:ln>
        </p:spPr>
        <p:txBody>
          <a:bodyPr anchor="t">
            <a:spAutoFit/>
          </a:bodyPr>
          <a:lstStyle/>
          <a:p>
            <a:pPr algn="ctr"/>
            <a:r>
              <a:rPr lang="zh-CN" altLang="en-US" sz="1400" b="1" dirty="0">
                <a:solidFill>
                  <a:srgbClr val="38874E"/>
                </a:solidFill>
                <a:latin typeface="Microsoft YaHei" panose="020B0503020204020204" pitchFamily="34" charset="-122"/>
                <a:ea typeface="Microsoft YaHei" panose="020B0503020204020204" pitchFamily="34" charset="-122"/>
              </a:rPr>
              <a:t>Add  title</a:t>
            </a:r>
          </a:p>
        </p:txBody>
      </p:sp>
      <p:sp>
        <p:nvSpPr>
          <p:cNvPr id="17418" name="文本框 38"/>
          <p:cNvSpPr txBox="1"/>
          <p:nvPr/>
        </p:nvSpPr>
        <p:spPr>
          <a:xfrm>
            <a:off x="7054850" y="4945063"/>
            <a:ext cx="1714500"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p>
        </p:txBody>
      </p:sp>
      <p:sp>
        <p:nvSpPr>
          <p:cNvPr id="17419" name="文本框 40"/>
          <p:cNvSpPr txBox="1"/>
          <p:nvPr/>
        </p:nvSpPr>
        <p:spPr>
          <a:xfrm>
            <a:off x="8858250" y="4665663"/>
            <a:ext cx="1665288" cy="306387"/>
          </a:xfrm>
          <a:prstGeom prst="rect">
            <a:avLst/>
          </a:prstGeom>
          <a:noFill/>
          <a:ln w="9525">
            <a:noFill/>
          </a:ln>
        </p:spPr>
        <p:txBody>
          <a:bodyPr anchor="t">
            <a:spAutoFit/>
          </a:bodyPr>
          <a:lstStyle/>
          <a:p>
            <a:pPr algn="ctr"/>
            <a:r>
              <a:rPr lang="zh-CN" altLang="en-US" sz="1400" b="1" dirty="0">
                <a:solidFill>
                  <a:srgbClr val="DDAA19"/>
                </a:solidFill>
                <a:latin typeface="Microsoft YaHei" panose="020B0503020204020204" pitchFamily="34" charset="-122"/>
                <a:ea typeface="Microsoft YaHei" panose="020B0503020204020204" pitchFamily="34" charset="-122"/>
              </a:rPr>
              <a:t>Add  title</a:t>
            </a:r>
          </a:p>
        </p:txBody>
      </p:sp>
      <p:sp>
        <p:nvSpPr>
          <p:cNvPr id="17420" name="文本框 41"/>
          <p:cNvSpPr txBox="1"/>
          <p:nvPr/>
        </p:nvSpPr>
        <p:spPr>
          <a:xfrm>
            <a:off x="8858250" y="4949825"/>
            <a:ext cx="1736725"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p>
        </p:txBody>
      </p:sp>
      <p:sp>
        <p:nvSpPr>
          <p:cNvPr id="44" name="矩形 43"/>
          <p:cNvSpPr/>
          <p:nvPr/>
        </p:nvSpPr>
        <p:spPr>
          <a:xfrm rot="2670473">
            <a:off x="8662988" y="2144713"/>
            <a:ext cx="1506538" cy="1506538"/>
          </a:xfrm>
          <a:prstGeom prst="rect">
            <a:avLst/>
          </a:prstGeom>
          <a:solidFill>
            <a:srgbClr val="DDAA19"/>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7422" name="Freeform 42"/>
          <p:cNvSpPr>
            <a:spLocks noEditPoints="1"/>
          </p:cNvSpPr>
          <p:nvPr/>
        </p:nvSpPr>
        <p:spPr>
          <a:xfrm>
            <a:off x="9218613" y="2227263"/>
            <a:ext cx="357187" cy="400050"/>
          </a:xfrm>
          <a:custGeom>
            <a:avLst/>
            <a:gdLst/>
            <a:ahLst/>
            <a:cxnLst>
              <a:cxn ang="0">
                <a:pos x="357390" y="401000"/>
              </a:cxn>
              <a:cxn ang="0">
                <a:pos x="0" y="401000"/>
              </a:cxn>
              <a:cxn ang="0">
                <a:pos x="0" y="347703"/>
              </a:cxn>
              <a:cxn ang="0">
                <a:pos x="30202" y="304557"/>
              </a:cxn>
              <a:cxn ang="0">
                <a:pos x="30202" y="284253"/>
              </a:cxn>
              <a:cxn ang="0">
                <a:pos x="0" y="284253"/>
              </a:cxn>
              <a:cxn ang="0">
                <a:pos x="0" y="0"/>
              </a:cxn>
              <a:cxn ang="0">
                <a:pos x="357390" y="0"/>
              </a:cxn>
              <a:cxn ang="0">
                <a:pos x="357390" y="284253"/>
              </a:cxn>
              <a:cxn ang="0">
                <a:pos x="322154" y="284253"/>
              </a:cxn>
              <a:cxn ang="0">
                <a:pos x="322154" y="304557"/>
              </a:cxn>
              <a:cxn ang="0">
                <a:pos x="357390" y="347703"/>
              </a:cxn>
              <a:cxn ang="0">
                <a:pos x="357390" y="401000"/>
              </a:cxn>
              <a:cxn ang="0">
                <a:pos x="322154" y="223342"/>
              </a:cxn>
              <a:cxn ang="0">
                <a:pos x="322154" y="38070"/>
              </a:cxn>
              <a:cxn ang="0">
                <a:pos x="312087" y="25380"/>
              </a:cxn>
              <a:cxn ang="0">
                <a:pos x="47820" y="25380"/>
              </a:cxn>
              <a:cxn ang="0">
                <a:pos x="35236" y="38070"/>
              </a:cxn>
              <a:cxn ang="0">
                <a:pos x="35236" y="223342"/>
              </a:cxn>
              <a:cxn ang="0">
                <a:pos x="47820" y="236032"/>
              </a:cxn>
              <a:cxn ang="0">
                <a:pos x="312087" y="236032"/>
              </a:cxn>
              <a:cxn ang="0">
                <a:pos x="322154" y="223342"/>
              </a:cxn>
            </a:cxnLst>
            <a:rect l="0" t="0" r="0" b="0"/>
            <a:pathLst>
              <a:path w="142" h="158">
                <a:moveTo>
                  <a:pt x="142" y="158"/>
                </a:moveTo>
                <a:cubicBezTo>
                  <a:pt x="0" y="158"/>
                  <a:pt x="0" y="158"/>
                  <a:pt x="0" y="158"/>
                </a:cubicBezTo>
                <a:cubicBezTo>
                  <a:pt x="0" y="137"/>
                  <a:pt x="0" y="137"/>
                  <a:pt x="0" y="137"/>
                </a:cubicBezTo>
                <a:cubicBezTo>
                  <a:pt x="12" y="120"/>
                  <a:pt x="12" y="120"/>
                  <a:pt x="12" y="120"/>
                </a:cubicBezTo>
                <a:cubicBezTo>
                  <a:pt x="12" y="112"/>
                  <a:pt x="12" y="112"/>
                  <a:pt x="12" y="112"/>
                </a:cubicBezTo>
                <a:cubicBezTo>
                  <a:pt x="0" y="112"/>
                  <a:pt x="0" y="112"/>
                  <a:pt x="0" y="112"/>
                </a:cubicBezTo>
                <a:cubicBezTo>
                  <a:pt x="0" y="0"/>
                  <a:pt x="0" y="0"/>
                  <a:pt x="0" y="0"/>
                </a:cubicBezTo>
                <a:cubicBezTo>
                  <a:pt x="142" y="0"/>
                  <a:pt x="142" y="0"/>
                  <a:pt x="142" y="0"/>
                </a:cubicBezTo>
                <a:cubicBezTo>
                  <a:pt x="142" y="112"/>
                  <a:pt x="142" y="112"/>
                  <a:pt x="142" y="112"/>
                </a:cubicBezTo>
                <a:cubicBezTo>
                  <a:pt x="128" y="112"/>
                  <a:pt x="128" y="112"/>
                  <a:pt x="128" y="112"/>
                </a:cubicBezTo>
                <a:cubicBezTo>
                  <a:pt x="128" y="120"/>
                  <a:pt x="128" y="120"/>
                  <a:pt x="128" y="120"/>
                </a:cubicBezTo>
                <a:cubicBezTo>
                  <a:pt x="142" y="137"/>
                  <a:pt x="142" y="137"/>
                  <a:pt x="142" y="137"/>
                </a:cubicBezTo>
                <a:cubicBezTo>
                  <a:pt x="142" y="158"/>
                  <a:pt x="142" y="158"/>
                  <a:pt x="142" y="158"/>
                </a:cubicBezTo>
                <a:close/>
                <a:moveTo>
                  <a:pt x="128" y="88"/>
                </a:moveTo>
                <a:cubicBezTo>
                  <a:pt x="128" y="15"/>
                  <a:pt x="128" y="15"/>
                  <a:pt x="128" y="15"/>
                </a:cubicBezTo>
                <a:cubicBezTo>
                  <a:pt x="128" y="11"/>
                  <a:pt x="127" y="10"/>
                  <a:pt x="124" y="10"/>
                </a:cubicBezTo>
                <a:cubicBezTo>
                  <a:pt x="19" y="10"/>
                  <a:pt x="19" y="10"/>
                  <a:pt x="19" y="10"/>
                </a:cubicBezTo>
                <a:cubicBezTo>
                  <a:pt x="16" y="10"/>
                  <a:pt x="14" y="11"/>
                  <a:pt x="14" y="15"/>
                </a:cubicBezTo>
                <a:cubicBezTo>
                  <a:pt x="14" y="88"/>
                  <a:pt x="14" y="88"/>
                  <a:pt x="14" y="88"/>
                </a:cubicBezTo>
                <a:cubicBezTo>
                  <a:pt x="14" y="91"/>
                  <a:pt x="16" y="93"/>
                  <a:pt x="19" y="93"/>
                </a:cubicBezTo>
                <a:cubicBezTo>
                  <a:pt x="124" y="93"/>
                  <a:pt x="124" y="93"/>
                  <a:pt x="124" y="93"/>
                </a:cubicBezTo>
                <a:cubicBezTo>
                  <a:pt x="127" y="93"/>
                  <a:pt x="128" y="91"/>
                  <a:pt x="128" y="88"/>
                </a:cubicBezTo>
                <a:close/>
              </a:path>
            </a:pathLst>
          </a:custGeom>
          <a:solidFill>
            <a:srgbClr val="F5F5E2"/>
          </a:solidFill>
          <a:ln w="9525">
            <a:noFill/>
          </a:ln>
        </p:spPr>
        <p:txBody>
          <a:bodyPr/>
          <a:lstStyle/>
          <a:p>
            <a:endParaRPr lang="en-US"/>
          </a:p>
        </p:txBody>
      </p:sp>
      <p:sp>
        <p:nvSpPr>
          <p:cNvPr id="17423" name="文本框 45"/>
          <p:cNvSpPr txBox="1"/>
          <p:nvPr/>
        </p:nvSpPr>
        <p:spPr>
          <a:xfrm rot="-2766370">
            <a:off x="9047163" y="3114675"/>
            <a:ext cx="1520825" cy="368300"/>
          </a:xfrm>
          <a:prstGeom prst="rect">
            <a:avLst/>
          </a:prstGeom>
          <a:noFill/>
          <a:ln w="9525">
            <a:noFill/>
          </a:ln>
        </p:spPr>
        <p:txBody>
          <a:bodyPr wrap="square" anchor="t">
            <a:spAutoFit/>
          </a:bodyPr>
          <a:lstStyle/>
          <a:p>
            <a:r>
              <a:rPr lang="zh-CN" altLang="en-US" dirty="0">
                <a:solidFill>
                  <a:srgbClr val="FFFFFF"/>
                </a:solidFill>
                <a:latin typeface="Microsoft YaHei" panose="020B0503020204020204" pitchFamily="34" charset="-122"/>
                <a:ea typeface="Microsoft YaHei" panose="020B0503020204020204" pitchFamily="34" charset="-122"/>
              </a:rPr>
              <a:t>YOUR TITLE</a:t>
            </a:r>
          </a:p>
        </p:txBody>
      </p:sp>
      <p:sp>
        <p:nvSpPr>
          <p:cNvPr id="50" name="矩形 49"/>
          <p:cNvSpPr/>
          <p:nvPr/>
        </p:nvSpPr>
        <p:spPr>
          <a:xfrm rot="2670473">
            <a:off x="1852613" y="2198688"/>
            <a:ext cx="1506538" cy="1504950"/>
          </a:xfrm>
          <a:prstGeom prst="rect">
            <a:avLst/>
          </a:prstGeom>
          <a:solidFill>
            <a:srgbClr val="DDAA19"/>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grpSp>
        <p:nvGrpSpPr>
          <p:cNvPr id="17425" name="组合 50"/>
          <p:cNvGrpSpPr/>
          <p:nvPr/>
        </p:nvGrpSpPr>
        <p:grpSpPr>
          <a:xfrm>
            <a:off x="2327275" y="2270125"/>
            <a:ext cx="446088" cy="388938"/>
            <a:chOff x="1978456" y="2855297"/>
            <a:chExt cx="728663" cy="636588"/>
          </a:xfrm>
        </p:grpSpPr>
        <p:sp>
          <p:nvSpPr>
            <p:cNvPr id="17426" name="Freeform 40"/>
            <p:cNvSpPr>
              <a:spLocks noEditPoints="1"/>
            </p:cNvSpPr>
            <p:nvPr/>
          </p:nvSpPr>
          <p:spPr>
            <a:xfrm>
              <a:off x="1978456" y="3006110"/>
              <a:ext cx="728663" cy="485775"/>
            </a:xfrm>
            <a:custGeom>
              <a:avLst/>
              <a:gdLst/>
              <a:ahLst/>
              <a:cxnLst>
                <a:cxn ang="0">
                  <a:pos x="657299" y="0"/>
                </a:cxn>
                <a:cxn ang="0">
                  <a:pos x="728663" y="413668"/>
                </a:cxn>
                <a:cxn ang="0">
                  <a:pos x="75120" y="485775"/>
                </a:cxn>
                <a:cxn ang="0">
                  <a:pos x="0" y="72107"/>
                </a:cxn>
                <a:cxn ang="0">
                  <a:pos x="71364" y="87288"/>
                </a:cxn>
                <a:cxn ang="0">
                  <a:pos x="52584" y="110058"/>
                </a:cxn>
                <a:cxn ang="0">
                  <a:pos x="360576" y="129034"/>
                </a:cxn>
                <a:cxn ang="0">
                  <a:pos x="379355" y="110058"/>
                </a:cxn>
                <a:cxn ang="0">
                  <a:pos x="71364" y="87288"/>
                </a:cxn>
                <a:cxn ang="0">
                  <a:pos x="52584" y="174575"/>
                </a:cxn>
                <a:cxn ang="0">
                  <a:pos x="71364" y="197346"/>
                </a:cxn>
                <a:cxn ang="0">
                  <a:pos x="379355" y="174575"/>
                </a:cxn>
                <a:cxn ang="0">
                  <a:pos x="360576" y="155600"/>
                </a:cxn>
                <a:cxn ang="0">
                  <a:pos x="71364" y="223912"/>
                </a:cxn>
                <a:cxn ang="0">
                  <a:pos x="52584" y="242888"/>
                </a:cxn>
                <a:cxn ang="0">
                  <a:pos x="360576" y="261863"/>
                </a:cxn>
                <a:cxn ang="0">
                  <a:pos x="379355" y="242888"/>
                </a:cxn>
                <a:cxn ang="0">
                  <a:pos x="71364" y="223912"/>
                </a:cxn>
                <a:cxn ang="0">
                  <a:pos x="52584" y="311200"/>
                </a:cxn>
                <a:cxn ang="0">
                  <a:pos x="71364" y="330175"/>
                </a:cxn>
                <a:cxn ang="0">
                  <a:pos x="379355" y="311200"/>
                </a:cxn>
                <a:cxn ang="0">
                  <a:pos x="360576" y="292224"/>
                </a:cxn>
                <a:cxn ang="0">
                  <a:pos x="71364" y="356741"/>
                </a:cxn>
                <a:cxn ang="0">
                  <a:pos x="52584" y="379512"/>
                </a:cxn>
                <a:cxn ang="0">
                  <a:pos x="360576" y="398487"/>
                </a:cxn>
                <a:cxn ang="0">
                  <a:pos x="379355" y="379512"/>
                </a:cxn>
                <a:cxn ang="0">
                  <a:pos x="71364" y="356741"/>
                </a:cxn>
                <a:cxn ang="0">
                  <a:pos x="424427" y="242888"/>
                </a:cxn>
                <a:cxn ang="0">
                  <a:pos x="691103" y="242888"/>
                </a:cxn>
                <a:cxn ang="0">
                  <a:pos x="555887" y="132829"/>
                </a:cxn>
                <a:cxn ang="0">
                  <a:pos x="555887" y="352946"/>
                </a:cxn>
                <a:cxn ang="0">
                  <a:pos x="555887" y="132829"/>
                </a:cxn>
              </a:cxnLst>
              <a:rect l="0" t="0" r="0" b="0"/>
              <a:pathLst>
                <a:path w="194" h="128">
                  <a:moveTo>
                    <a:pt x="20" y="0"/>
                  </a:moveTo>
                  <a:cubicBezTo>
                    <a:pt x="175" y="0"/>
                    <a:pt x="175" y="0"/>
                    <a:pt x="175" y="0"/>
                  </a:cubicBezTo>
                  <a:cubicBezTo>
                    <a:pt x="186" y="0"/>
                    <a:pt x="194" y="9"/>
                    <a:pt x="194" y="19"/>
                  </a:cubicBezTo>
                  <a:cubicBezTo>
                    <a:pt x="194" y="109"/>
                    <a:pt x="194" y="109"/>
                    <a:pt x="194" y="109"/>
                  </a:cubicBezTo>
                  <a:cubicBezTo>
                    <a:pt x="194" y="119"/>
                    <a:pt x="186" y="128"/>
                    <a:pt x="175" y="128"/>
                  </a:cubicBezTo>
                  <a:cubicBezTo>
                    <a:pt x="20" y="128"/>
                    <a:pt x="20" y="128"/>
                    <a:pt x="20" y="128"/>
                  </a:cubicBezTo>
                  <a:cubicBezTo>
                    <a:pt x="9" y="128"/>
                    <a:pt x="0" y="119"/>
                    <a:pt x="0" y="109"/>
                  </a:cubicBezTo>
                  <a:cubicBezTo>
                    <a:pt x="0" y="19"/>
                    <a:pt x="0" y="19"/>
                    <a:pt x="0" y="19"/>
                  </a:cubicBezTo>
                  <a:cubicBezTo>
                    <a:pt x="0" y="9"/>
                    <a:pt x="9" y="0"/>
                    <a:pt x="20" y="0"/>
                  </a:cubicBezTo>
                  <a:close/>
                  <a:moveTo>
                    <a:pt x="19" y="23"/>
                  </a:moveTo>
                  <a:cubicBezTo>
                    <a:pt x="16" y="23"/>
                    <a:pt x="14" y="26"/>
                    <a:pt x="14" y="29"/>
                  </a:cubicBezTo>
                  <a:cubicBezTo>
                    <a:pt x="14" y="29"/>
                    <a:pt x="14" y="29"/>
                    <a:pt x="14" y="29"/>
                  </a:cubicBezTo>
                  <a:cubicBezTo>
                    <a:pt x="14" y="32"/>
                    <a:pt x="16" y="34"/>
                    <a:pt x="19" y="34"/>
                  </a:cubicBezTo>
                  <a:cubicBezTo>
                    <a:pt x="96" y="34"/>
                    <a:pt x="96" y="34"/>
                    <a:pt x="96" y="34"/>
                  </a:cubicBezTo>
                  <a:cubicBezTo>
                    <a:pt x="99" y="34"/>
                    <a:pt x="101" y="32"/>
                    <a:pt x="101" y="29"/>
                  </a:cubicBezTo>
                  <a:cubicBezTo>
                    <a:pt x="101" y="29"/>
                    <a:pt x="101" y="29"/>
                    <a:pt x="101" y="29"/>
                  </a:cubicBezTo>
                  <a:cubicBezTo>
                    <a:pt x="101" y="26"/>
                    <a:pt x="99" y="23"/>
                    <a:pt x="96" y="23"/>
                  </a:cubicBezTo>
                  <a:cubicBezTo>
                    <a:pt x="19" y="23"/>
                    <a:pt x="19" y="23"/>
                    <a:pt x="19" y="23"/>
                  </a:cubicBezTo>
                  <a:close/>
                  <a:moveTo>
                    <a:pt x="19" y="41"/>
                  </a:moveTo>
                  <a:cubicBezTo>
                    <a:pt x="16" y="41"/>
                    <a:pt x="14" y="44"/>
                    <a:pt x="14" y="46"/>
                  </a:cubicBezTo>
                  <a:cubicBezTo>
                    <a:pt x="14" y="46"/>
                    <a:pt x="14" y="46"/>
                    <a:pt x="14" y="46"/>
                  </a:cubicBezTo>
                  <a:cubicBezTo>
                    <a:pt x="14" y="49"/>
                    <a:pt x="16" y="52"/>
                    <a:pt x="19" y="52"/>
                  </a:cubicBezTo>
                  <a:cubicBezTo>
                    <a:pt x="96" y="52"/>
                    <a:pt x="96" y="52"/>
                    <a:pt x="96" y="52"/>
                  </a:cubicBezTo>
                  <a:cubicBezTo>
                    <a:pt x="99" y="52"/>
                    <a:pt x="101" y="49"/>
                    <a:pt x="101" y="46"/>
                  </a:cubicBezTo>
                  <a:cubicBezTo>
                    <a:pt x="101" y="46"/>
                    <a:pt x="101" y="46"/>
                    <a:pt x="101" y="46"/>
                  </a:cubicBezTo>
                  <a:cubicBezTo>
                    <a:pt x="101" y="44"/>
                    <a:pt x="99" y="41"/>
                    <a:pt x="96" y="41"/>
                  </a:cubicBezTo>
                  <a:cubicBezTo>
                    <a:pt x="19" y="41"/>
                    <a:pt x="19" y="41"/>
                    <a:pt x="19" y="41"/>
                  </a:cubicBezTo>
                  <a:close/>
                  <a:moveTo>
                    <a:pt x="19" y="59"/>
                  </a:moveTo>
                  <a:cubicBezTo>
                    <a:pt x="16" y="59"/>
                    <a:pt x="14" y="61"/>
                    <a:pt x="14" y="64"/>
                  </a:cubicBezTo>
                  <a:cubicBezTo>
                    <a:pt x="14" y="64"/>
                    <a:pt x="14" y="64"/>
                    <a:pt x="14" y="64"/>
                  </a:cubicBezTo>
                  <a:cubicBezTo>
                    <a:pt x="14" y="67"/>
                    <a:pt x="16" y="69"/>
                    <a:pt x="19" y="69"/>
                  </a:cubicBezTo>
                  <a:cubicBezTo>
                    <a:pt x="96" y="69"/>
                    <a:pt x="96" y="69"/>
                    <a:pt x="96" y="69"/>
                  </a:cubicBezTo>
                  <a:cubicBezTo>
                    <a:pt x="99" y="69"/>
                    <a:pt x="101" y="67"/>
                    <a:pt x="101" y="64"/>
                  </a:cubicBezTo>
                  <a:cubicBezTo>
                    <a:pt x="101" y="64"/>
                    <a:pt x="101" y="64"/>
                    <a:pt x="101" y="64"/>
                  </a:cubicBezTo>
                  <a:cubicBezTo>
                    <a:pt x="101" y="61"/>
                    <a:pt x="99" y="59"/>
                    <a:pt x="96" y="59"/>
                  </a:cubicBezTo>
                  <a:cubicBezTo>
                    <a:pt x="19" y="59"/>
                    <a:pt x="19" y="59"/>
                    <a:pt x="19" y="59"/>
                  </a:cubicBezTo>
                  <a:close/>
                  <a:moveTo>
                    <a:pt x="19" y="77"/>
                  </a:moveTo>
                  <a:cubicBezTo>
                    <a:pt x="16" y="77"/>
                    <a:pt x="14" y="79"/>
                    <a:pt x="14" y="82"/>
                  </a:cubicBezTo>
                  <a:cubicBezTo>
                    <a:pt x="14" y="82"/>
                    <a:pt x="14" y="82"/>
                    <a:pt x="14" y="82"/>
                  </a:cubicBezTo>
                  <a:cubicBezTo>
                    <a:pt x="14" y="85"/>
                    <a:pt x="16" y="87"/>
                    <a:pt x="19" y="87"/>
                  </a:cubicBezTo>
                  <a:cubicBezTo>
                    <a:pt x="96" y="87"/>
                    <a:pt x="96" y="87"/>
                    <a:pt x="96" y="87"/>
                  </a:cubicBezTo>
                  <a:cubicBezTo>
                    <a:pt x="99" y="87"/>
                    <a:pt x="101" y="85"/>
                    <a:pt x="101" y="82"/>
                  </a:cubicBezTo>
                  <a:cubicBezTo>
                    <a:pt x="101" y="82"/>
                    <a:pt x="101" y="82"/>
                    <a:pt x="101" y="82"/>
                  </a:cubicBezTo>
                  <a:cubicBezTo>
                    <a:pt x="101" y="79"/>
                    <a:pt x="99" y="77"/>
                    <a:pt x="96" y="77"/>
                  </a:cubicBezTo>
                  <a:cubicBezTo>
                    <a:pt x="19" y="77"/>
                    <a:pt x="19" y="77"/>
                    <a:pt x="19" y="77"/>
                  </a:cubicBezTo>
                  <a:close/>
                  <a:moveTo>
                    <a:pt x="19" y="94"/>
                  </a:moveTo>
                  <a:cubicBezTo>
                    <a:pt x="16" y="94"/>
                    <a:pt x="14" y="97"/>
                    <a:pt x="14" y="100"/>
                  </a:cubicBezTo>
                  <a:cubicBezTo>
                    <a:pt x="14" y="100"/>
                    <a:pt x="14" y="100"/>
                    <a:pt x="14" y="100"/>
                  </a:cubicBezTo>
                  <a:cubicBezTo>
                    <a:pt x="14" y="102"/>
                    <a:pt x="16" y="105"/>
                    <a:pt x="19" y="105"/>
                  </a:cubicBezTo>
                  <a:cubicBezTo>
                    <a:pt x="96" y="105"/>
                    <a:pt x="96" y="105"/>
                    <a:pt x="96" y="105"/>
                  </a:cubicBezTo>
                  <a:cubicBezTo>
                    <a:pt x="99" y="105"/>
                    <a:pt x="101" y="102"/>
                    <a:pt x="101" y="100"/>
                  </a:cubicBezTo>
                  <a:cubicBezTo>
                    <a:pt x="101" y="100"/>
                    <a:pt x="101" y="100"/>
                    <a:pt x="101" y="100"/>
                  </a:cubicBezTo>
                  <a:cubicBezTo>
                    <a:pt x="101" y="97"/>
                    <a:pt x="99" y="94"/>
                    <a:pt x="96" y="94"/>
                  </a:cubicBezTo>
                  <a:cubicBezTo>
                    <a:pt x="19" y="94"/>
                    <a:pt x="19" y="94"/>
                    <a:pt x="19" y="94"/>
                  </a:cubicBezTo>
                  <a:close/>
                  <a:moveTo>
                    <a:pt x="148" y="29"/>
                  </a:moveTo>
                  <a:cubicBezTo>
                    <a:pt x="129" y="29"/>
                    <a:pt x="113" y="44"/>
                    <a:pt x="113" y="64"/>
                  </a:cubicBezTo>
                  <a:cubicBezTo>
                    <a:pt x="113" y="84"/>
                    <a:pt x="129" y="100"/>
                    <a:pt x="148" y="100"/>
                  </a:cubicBezTo>
                  <a:cubicBezTo>
                    <a:pt x="168" y="100"/>
                    <a:pt x="184" y="84"/>
                    <a:pt x="184" y="64"/>
                  </a:cubicBezTo>
                  <a:cubicBezTo>
                    <a:pt x="184" y="44"/>
                    <a:pt x="168" y="29"/>
                    <a:pt x="148" y="29"/>
                  </a:cubicBezTo>
                  <a:close/>
                  <a:moveTo>
                    <a:pt x="148" y="35"/>
                  </a:moveTo>
                  <a:cubicBezTo>
                    <a:pt x="133" y="35"/>
                    <a:pt x="120" y="48"/>
                    <a:pt x="120" y="64"/>
                  </a:cubicBezTo>
                  <a:cubicBezTo>
                    <a:pt x="120" y="80"/>
                    <a:pt x="133" y="93"/>
                    <a:pt x="148" y="93"/>
                  </a:cubicBezTo>
                  <a:cubicBezTo>
                    <a:pt x="164" y="93"/>
                    <a:pt x="177" y="80"/>
                    <a:pt x="177" y="64"/>
                  </a:cubicBezTo>
                  <a:cubicBezTo>
                    <a:pt x="177" y="48"/>
                    <a:pt x="164" y="35"/>
                    <a:pt x="148" y="35"/>
                  </a:cubicBezTo>
                  <a:close/>
                </a:path>
              </a:pathLst>
            </a:custGeom>
            <a:solidFill>
              <a:srgbClr val="F5F5E2"/>
            </a:solidFill>
            <a:ln w="9525">
              <a:noFill/>
            </a:ln>
          </p:spPr>
          <p:txBody>
            <a:bodyPr/>
            <a:lstStyle/>
            <a:p>
              <a:endParaRPr lang="en-US"/>
            </a:p>
          </p:txBody>
        </p:sp>
        <p:sp>
          <p:nvSpPr>
            <p:cNvPr id="17427" name="Freeform 41"/>
            <p:cNvSpPr/>
            <p:nvPr/>
          </p:nvSpPr>
          <p:spPr>
            <a:xfrm>
              <a:off x="2173718" y="2855297"/>
              <a:ext cx="487363" cy="185738"/>
            </a:xfrm>
            <a:custGeom>
              <a:avLst/>
              <a:gdLst/>
              <a:ahLst/>
              <a:cxnLst>
                <a:cxn ang="0">
                  <a:pos x="0" y="30163"/>
                </a:cxn>
                <a:cxn ang="0">
                  <a:pos x="476250" y="185738"/>
                </a:cxn>
                <a:cxn ang="0">
                  <a:pos x="487363" y="155575"/>
                </a:cxn>
                <a:cxn ang="0">
                  <a:pos x="11113" y="0"/>
                </a:cxn>
                <a:cxn ang="0">
                  <a:pos x="0" y="30163"/>
                </a:cxn>
              </a:cxnLst>
              <a:rect l="0" t="0" r="0" b="0"/>
              <a:pathLst>
                <a:path w="307" h="117">
                  <a:moveTo>
                    <a:pt x="0" y="19"/>
                  </a:moveTo>
                  <a:lnTo>
                    <a:pt x="300" y="117"/>
                  </a:lnTo>
                  <a:lnTo>
                    <a:pt x="307" y="98"/>
                  </a:lnTo>
                  <a:lnTo>
                    <a:pt x="7" y="0"/>
                  </a:lnTo>
                  <a:lnTo>
                    <a:pt x="0" y="19"/>
                  </a:lnTo>
                  <a:close/>
                </a:path>
              </a:pathLst>
            </a:custGeom>
            <a:solidFill>
              <a:srgbClr val="F5F5E2"/>
            </a:solidFill>
            <a:ln w="9525">
              <a:noFill/>
            </a:ln>
          </p:spPr>
          <p:txBody>
            <a:bodyPr/>
            <a:lstStyle/>
            <a:p>
              <a:endParaRPr lang="en-US"/>
            </a:p>
          </p:txBody>
        </p:sp>
      </p:grpSp>
      <p:sp>
        <p:nvSpPr>
          <p:cNvPr id="17428" name="文本框 48"/>
          <p:cNvSpPr txBox="1"/>
          <p:nvPr/>
        </p:nvSpPr>
        <p:spPr>
          <a:xfrm rot="2720642">
            <a:off x="1447800" y="3141663"/>
            <a:ext cx="1511300" cy="368300"/>
          </a:xfrm>
          <a:prstGeom prst="rect">
            <a:avLst/>
          </a:prstGeom>
          <a:noFill/>
          <a:ln w="9525">
            <a:noFill/>
          </a:ln>
        </p:spPr>
        <p:txBody>
          <a:bodyPr anchor="t">
            <a:spAutoFit/>
          </a:bodyPr>
          <a:lstStyle/>
          <a:p>
            <a:r>
              <a:rPr lang="zh-CN" altLang="en-US" dirty="0">
                <a:solidFill>
                  <a:srgbClr val="FFFFFF"/>
                </a:solidFill>
                <a:latin typeface="Microsoft YaHei" panose="020B0503020204020204" pitchFamily="34" charset="-122"/>
                <a:ea typeface="Microsoft YaHei" panose="020B0503020204020204" pitchFamily="34" charset="-122"/>
              </a:rPr>
              <a:t>YOUR TITLE</a:t>
            </a:r>
          </a:p>
        </p:txBody>
      </p:sp>
      <p:sp>
        <p:nvSpPr>
          <p:cNvPr id="55" name="矩形 54"/>
          <p:cNvSpPr/>
          <p:nvPr/>
        </p:nvSpPr>
        <p:spPr>
          <a:xfrm rot="2670473">
            <a:off x="3365500" y="2184400"/>
            <a:ext cx="1506538" cy="1506538"/>
          </a:xfrm>
          <a:prstGeom prst="rect">
            <a:avLst/>
          </a:prstGeom>
          <a:solidFill>
            <a:srgbClr val="38874E"/>
          </a:solidFill>
          <a:ln w="57150">
            <a:solidFill>
              <a:srgbClr val="F5F5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430" name="Freeform 186"/>
          <p:cNvSpPr/>
          <p:nvPr/>
        </p:nvSpPr>
        <p:spPr>
          <a:xfrm rot="1698444">
            <a:off x="3937000" y="2238375"/>
            <a:ext cx="160338" cy="454025"/>
          </a:xfrm>
          <a:custGeom>
            <a:avLst/>
            <a:gdLst/>
            <a:ahLst/>
            <a:cxnLst>
              <a:cxn ang="0">
                <a:pos x="160701" y="435053"/>
              </a:cxn>
              <a:cxn ang="0">
                <a:pos x="119888" y="454246"/>
              </a:cxn>
              <a:cxn ang="0">
                <a:pos x="33161" y="437185"/>
              </a:cxn>
              <a:cxn ang="0">
                <a:pos x="0" y="234587"/>
              </a:cxn>
              <a:cxn ang="0">
                <a:pos x="10203" y="123691"/>
              </a:cxn>
              <a:cxn ang="0">
                <a:pos x="33161" y="17061"/>
              </a:cxn>
              <a:cxn ang="0">
                <a:pos x="119888" y="0"/>
              </a:cxn>
              <a:cxn ang="0">
                <a:pos x="160701" y="19193"/>
              </a:cxn>
              <a:cxn ang="0">
                <a:pos x="153049" y="110896"/>
              </a:cxn>
              <a:cxn ang="0">
                <a:pos x="94380" y="142885"/>
              </a:cxn>
              <a:cxn ang="0">
                <a:pos x="71423" y="189802"/>
              </a:cxn>
              <a:cxn ang="0">
                <a:pos x="68872" y="240985"/>
              </a:cxn>
              <a:cxn ang="0">
                <a:pos x="86728" y="304963"/>
              </a:cxn>
              <a:cxn ang="0">
                <a:pos x="153049" y="343350"/>
              </a:cxn>
              <a:cxn ang="0">
                <a:pos x="160701" y="435053"/>
              </a:cxn>
            </a:cxnLst>
            <a:rect l="0" t="0" r="0" b="0"/>
            <a:pathLst>
              <a:path w="63" h="213">
                <a:moveTo>
                  <a:pt x="63" y="204"/>
                </a:moveTo>
                <a:cubicBezTo>
                  <a:pt x="60" y="206"/>
                  <a:pt x="54" y="209"/>
                  <a:pt x="47" y="213"/>
                </a:cubicBezTo>
                <a:cubicBezTo>
                  <a:pt x="35" y="213"/>
                  <a:pt x="24" y="210"/>
                  <a:pt x="13" y="205"/>
                </a:cubicBezTo>
                <a:cubicBezTo>
                  <a:pt x="5" y="182"/>
                  <a:pt x="0" y="150"/>
                  <a:pt x="0" y="110"/>
                </a:cubicBezTo>
                <a:cubicBezTo>
                  <a:pt x="0" y="96"/>
                  <a:pt x="1" y="78"/>
                  <a:pt x="4" y="58"/>
                </a:cubicBezTo>
                <a:cubicBezTo>
                  <a:pt x="6" y="35"/>
                  <a:pt x="9" y="18"/>
                  <a:pt x="13" y="8"/>
                </a:cubicBezTo>
                <a:cubicBezTo>
                  <a:pt x="24" y="3"/>
                  <a:pt x="35" y="0"/>
                  <a:pt x="47" y="0"/>
                </a:cubicBezTo>
                <a:cubicBezTo>
                  <a:pt x="51" y="1"/>
                  <a:pt x="56" y="4"/>
                  <a:pt x="63" y="9"/>
                </a:cubicBezTo>
                <a:cubicBezTo>
                  <a:pt x="60" y="52"/>
                  <a:pt x="60" y="52"/>
                  <a:pt x="60" y="52"/>
                </a:cubicBezTo>
                <a:cubicBezTo>
                  <a:pt x="37" y="67"/>
                  <a:pt x="37" y="67"/>
                  <a:pt x="37" y="67"/>
                </a:cubicBezTo>
                <a:cubicBezTo>
                  <a:pt x="32" y="74"/>
                  <a:pt x="29" y="81"/>
                  <a:pt x="28" y="89"/>
                </a:cubicBezTo>
                <a:cubicBezTo>
                  <a:pt x="28" y="92"/>
                  <a:pt x="27" y="101"/>
                  <a:pt x="27" y="113"/>
                </a:cubicBezTo>
                <a:cubicBezTo>
                  <a:pt x="27" y="127"/>
                  <a:pt x="30" y="137"/>
                  <a:pt x="34" y="143"/>
                </a:cubicBezTo>
                <a:cubicBezTo>
                  <a:pt x="37" y="145"/>
                  <a:pt x="45" y="151"/>
                  <a:pt x="60" y="161"/>
                </a:cubicBezTo>
                <a:lnTo>
                  <a:pt x="63" y="204"/>
                </a:lnTo>
                <a:close/>
              </a:path>
            </a:pathLst>
          </a:custGeom>
          <a:solidFill>
            <a:srgbClr val="F5F5E2"/>
          </a:solidFill>
          <a:ln w="9525">
            <a:noFill/>
          </a:ln>
        </p:spPr>
        <p:txBody>
          <a:bodyPr/>
          <a:lstStyle/>
          <a:p>
            <a:endParaRPr lang="en-US"/>
          </a:p>
        </p:txBody>
      </p:sp>
      <p:sp>
        <p:nvSpPr>
          <p:cNvPr id="17431" name="文本框 56"/>
          <p:cNvSpPr txBox="1"/>
          <p:nvPr/>
        </p:nvSpPr>
        <p:spPr>
          <a:xfrm rot="2720642">
            <a:off x="2959100" y="3151188"/>
            <a:ext cx="1512888" cy="368300"/>
          </a:xfrm>
          <a:prstGeom prst="rect">
            <a:avLst/>
          </a:prstGeom>
          <a:noFill/>
          <a:ln w="9525">
            <a:noFill/>
          </a:ln>
        </p:spPr>
        <p:txBody>
          <a:bodyPr anchor="t">
            <a:spAutoFit/>
          </a:bodyPr>
          <a:lstStyle/>
          <a:p>
            <a:r>
              <a:rPr lang="zh-CN" altLang="en-US" dirty="0">
                <a:solidFill>
                  <a:srgbClr val="FFFFFF"/>
                </a:solidFill>
                <a:latin typeface="Microsoft YaHei" panose="020B0503020204020204" pitchFamily="34" charset="-122"/>
                <a:ea typeface="Microsoft YaHei" panose="020B0503020204020204" pitchFamily="34" charset="-122"/>
              </a:rPr>
              <a:t>YOUR TITLE</a:t>
            </a:r>
          </a:p>
        </p:txBody>
      </p:sp>
      <p:sp>
        <p:nvSpPr>
          <p:cNvPr id="61" name="矩形 60"/>
          <p:cNvSpPr/>
          <p:nvPr/>
        </p:nvSpPr>
        <p:spPr>
          <a:xfrm rot="2670473">
            <a:off x="7150100" y="2159000"/>
            <a:ext cx="1506538" cy="1504950"/>
          </a:xfrm>
          <a:prstGeom prst="rect">
            <a:avLst/>
          </a:prstGeom>
          <a:solidFill>
            <a:srgbClr val="38874E"/>
          </a:solidFill>
          <a:ln w="57150">
            <a:solidFill>
              <a:srgbClr val="F5F5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62" name="组合 61"/>
          <p:cNvGrpSpPr/>
          <p:nvPr/>
        </p:nvGrpSpPr>
        <p:grpSpPr>
          <a:xfrm>
            <a:off x="7661040" y="2227075"/>
            <a:ext cx="463231" cy="533965"/>
            <a:chOff x="6446167" y="4674118"/>
            <a:chExt cx="758826" cy="874713"/>
          </a:xfrm>
          <a:solidFill>
            <a:srgbClr val="F5F5E2"/>
          </a:solidFill>
        </p:grpSpPr>
        <p:sp>
          <p:nvSpPr>
            <p:cNvPr id="63" name="Freeform 179"/>
            <p:cNvSpPr/>
            <p:nvPr/>
          </p:nvSpPr>
          <p:spPr bwMode="auto">
            <a:xfrm>
              <a:off x="6812880" y="4872556"/>
              <a:ext cx="38100" cy="19050"/>
            </a:xfrm>
            <a:custGeom>
              <a:avLst/>
              <a:gdLst>
                <a:gd name="T0" fmla="*/ 10 w 10"/>
                <a:gd name="T1" fmla="*/ 5 h 5"/>
                <a:gd name="T2" fmla="*/ 5 w 10"/>
                <a:gd name="T3" fmla="*/ 0 h 5"/>
                <a:gd name="T4" fmla="*/ 0 w 10"/>
                <a:gd name="T5" fmla="*/ 5 h 5"/>
                <a:gd name="T6" fmla="*/ 10 w 10"/>
                <a:gd name="T7" fmla="*/ 5 h 5"/>
              </a:gdLst>
              <a:ahLst/>
              <a:cxnLst>
                <a:cxn ang="0">
                  <a:pos x="T0" y="T1"/>
                </a:cxn>
                <a:cxn ang="0">
                  <a:pos x="T2" y="T3"/>
                </a:cxn>
                <a:cxn ang="0">
                  <a:pos x="T4" y="T5"/>
                </a:cxn>
                <a:cxn ang="0">
                  <a:pos x="T6" y="T7"/>
                </a:cxn>
              </a:cxnLst>
              <a:rect l="0" t="0" r="r" b="b"/>
              <a:pathLst>
                <a:path w="10" h="5">
                  <a:moveTo>
                    <a:pt x="10" y="5"/>
                  </a:moveTo>
                  <a:cubicBezTo>
                    <a:pt x="5" y="0"/>
                    <a:pt x="5" y="0"/>
                    <a:pt x="5" y="0"/>
                  </a:cubicBezTo>
                  <a:cubicBezTo>
                    <a:pt x="0" y="5"/>
                    <a:pt x="0" y="5"/>
                    <a:pt x="0" y="5"/>
                  </a:cubicBezTo>
                  <a:cubicBezTo>
                    <a:pt x="2" y="2"/>
                    <a:pt x="7" y="2"/>
                    <a:pt x="1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64" name="Freeform 180"/>
            <p:cNvSpPr/>
            <p:nvPr/>
          </p:nvSpPr>
          <p:spPr bwMode="auto">
            <a:xfrm>
              <a:off x="6587455" y="4674118"/>
              <a:ext cx="468313" cy="236538"/>
            </a:xfrm>
            <a:custGeom>
              <a:avLst/>
              <a:gdLst>
                <a:gd name="T0" fmla="*/ 64 w 123"/>
                <a:gd name="T1" fmla="*/ 60 h 62"/>
                <a:gd name="T2" fmla="*/ 66 w 123"/>
                <a:gd name="T3" fmla="*/ 60 h 62"/>
                <a:gd name="T4" fmla="*/ 74 w 123"/>
                <a:gd name="T5" fmla="*/ 62 h 62"/>
                <a:gd name="T6" fmla="*/ 120 w 123"/>
                <a:gd name="T7" fmla="*/ 14 h 62"/>
                <a:gd name="T8" fmla="*/ 120 w 123"/>
                <a:gd name="T9" fmla="*/ 4 h 62"/>
                <a:gd name="T10" fmla="*/ 110 w 123"/>
                <a:gd name="T11" fmla="*/ 4 h 62"/>
                <a:gd name="T12" fmla="*/ 64 w 123"/>
                <a:gd name="T13" fmla="*/ 52 h 62"/>
                <a:gd name="T14" fmla="*/ 69 w 123"/>
                <a:gd name="T15" fmla="*/ 57 h 62"/>
                <a:gd name="T16" fmla="*/ 59 w 123"/>
                <a:gd name="T17" fmla="*/ 57 h 62"/>
                <a:gd name="T18" fmla="*/ 64 w 123"/>
                <a:gd name="T19" fmla="*/ 52 h 62"/>
                <a:gd name="T20" fmla="*/ 13 w 123"/>
                <a:gd name="T21" fmla="*/ 3 h 62"/>
                <a:gd name="T22" fmla="*/ 3 w 123"/>
                <a:gd name="T23" fmla="*/ 3 h 62"/>
                <a:gd name="T24" fmla="*/ 3 w 123"/>
                <a:gd name="T25" fmla="*/ 13 h 62"/>
                <a:gd name="T26" fmla="*/ 54 w 123"/>
                <a:gd name="T27" fmla="*/ 62 h 62"/>
                <a:gd name="T28" fmla="*/ 62 w 123"/>
                <a:gd name="T29" fmla="*/ 60 h 62"/>
                <a:gd name="T30" fmla="*/ 64 w 123"/>
                <a:gd name="T31" fmla="*/ 6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62">
                  <a:moveTo>
                    <a:pt x="64" y="60"/>
                  </a:moveTo>
                  <a:cubicBezTo>
                    <a:pt x="65" y="60"/>
                    <a:pt x="65" y="60"/>
                    <a:pt x="66" y="60"/>
                  </a:cubicBezTo>
                  <a:cubicBezTo>
                    <a:pt x="69" y="60"/>
                    <a:pt x="72" y="61"/>
                    <a:pt x="74" y="62"/>
                  </a:cubicBezTo>
                  <a:cubicBezTo>
                    <a:pt x="120" y="14"/>
                    <a:pt x="120" y="14"/>
                    <a:pt x="120" y="14"/>
                  </a:cubicBezTo>
                  <a:cubicBezTo>
                    <a:pt x="123" y="11"/>
                    <a:pt x="123" y="7"/>
                    <a:pt x="120" y="4"/>
                  </a:cubicBezTo>
                  <a:cubicBezTo>
                    <a:pt x="117" y="1"/>
                    <a:pt x="112" y="1"/>
                    <a:pt x="110" y="4"/>
                  </a:cubicBezTo>
                  <a:cubicBezTo>
                    <a:pt x="64" y="52"/>
                    <a:pt x="64" y="52"/>
                    <a:pt x="64" y="52"/>
                  </a:cubicBezTo>
                  <a:cubicBezTo>
                    <a:pt x="69" y="57"/>
                    <a:pt x="69" y="57"/>
                    <a:pt x="69" y="57"/>
                  </a:cubicBezTo>
                  <a:cubicBezTo>
                    <a:pt x="66" y="54"/>
                    <a:pt x="61" y="54"/>
                    <a:pt x="59" y="57"/>
                  </a:cubicBezTo>
                  <a:cubicBezTo>
                    <a:pt x="64" y="52"/>
                    <a:pt x="64" y="52"/>
                    <a:pt x="64" y="52"/>
                  </a:cubicBezTo>
                  <a:cubicBezTo>
                    <a:pt x="13" y="3"/>
                    <a:pt x="13" y="3"/>
                    <a:pt x="13" y="3"/>
                  </a:cubicBezTo>
                  <a:cubicBezTo>
                    <a:pt x="10" y="0"/>
                    <a:pt x="5" y="0"/>
                    <a:pt x="3" y="3"/>
                  </a:cubicBezTo>
                  <a:cubicBezTo>
                    <a:pt x="0" y="6"/>
                    <a:pt x="0" y="10"/>
                    <a:pt x="3" y="13"/>
                  </a:cubicBezTo>
                  <a:cubicBezTo>
                    <a:pt x="54" y="62"/>
                    <a:pt x="54" y="62"/>
                    <a:pt x="54" y="62"/>
                  </a:cubicBezTo>
                  <a:cubicBezTo>
                    <a:pt x="56" y="61"/>
                    <a:pt x="59" y="60"/>
                    <a:pt x="62" y="60"/>
                  </a:cubicBezTo>
                  <a:cubicBezTo>
                    <a:pt x="62" y="60"/>
                    <a:pt x="63" y="60"/>
                    <a:pt x="6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65" name="Freeform 181"/>
            <p:cNvSpPr>
              <a:spLocks noEditPoints="1"/>
            </p:cNvSpPr>
            <p:nvPr/>
          </p:nvSpPr>
          <p:spPr bwMode="auto">
            <a:xfrm>
              <a:off x="6446167" y="4910656"/>
              <a:ext cx="758826" cy="638175"/>
            </a:xfrm>
            <a:custGeom>
              <a:avLst/>
              <a:gdLst>
                <a:gd name="T0" fmla="*/ 170 w 199"/>
                <a:gd name="T1" fmla="*/ 9 h 168"/>
                <a:gd name="T2" fmla="*/ 116 w 199"/>
                <a:gd name="T3" fmla="*/ 9 h 168"/>
                <a:gd name="T4" fmla="*/ 116 w 199"/>
                <a:gd name="T5" fmla="*/ 8 h 168"/>
                <a:gd name="T6" fmla="*/ 111 w 199"/>
                <a:gd name="T7" fmla="*/ 0 h 168"/>
                <a:gd name="T8" fmla="*/ 106 w 199"/>
                <a:gd name="T9" fmla="*/ 5 h 168"/>
                <a:gd name="T10" fmla="*/ 96 w 199"/>
                <a:gd name="T11" fmla="*/ 5 h 168"/>
                <a:gd name="T12" fmla="*/ 91 w 199"/>
                <a:gd name="T13" fmla="*/ 0 h 168"/>
                <a:gd name="T14" fmla="*/ 86 w 199"/>
                <a:gd name="T15" fmla="*/ 8 h 168"/>
                <a:gd name="T16" fmla="*/ 86 w 199"/>
                <a:gd name="T17" fmla="*/ 9 h 168"/>
                <a:gd name="T18" fmla="*/ 30 w 199"/>
                <a:gd name="T19" fmla="*/ 9 h 168"/>
                <a:gd name="T20" fmla="*/ 0 w 199"/>
                <a:gd name="T21" fmla="*/ 39 h 168"/>
                <a:gd name="T22" fmla="*/ 0 w 199"/>
                <a:gd name="T23" fmla="*/ 133 h 168"/>
                <a:gd name="T24" fmla="*/ 30 w 199"/>
                <a:gd name="T25" fmla="*/ 163 h 168"/>
                <a:gd name="T26" fmla="*/ 34 w 199"/>
                <a:gd name="T27" fmla="*/ 163 h 168"/>
                <a:gd name="T28" fmla="*/ 34 w 199"/>
                <a:gd name="T29" fmla="*/ 168 h 168"/>
                <a:gd name="T30" fmla="*/ 167 w 199"/>
                <a:gd name="T31" fmla="*/ 168 h 168"/>
                <a:gd name="T32" fmla="*/ 167 w 199"/>
                <a:gd name="T33" fmla="*/ 163 h 168"/>
                <a:gd name="T34" fmla="*/ 170 w 199"/>
                <a:gd name="T35" fmla="*/ 163 h 168"/>
                <a:gd name="T36" fmla="*/ 199 w 199"/>
                <a:gd name="T37" fmla="*/ 133 h 168"/>
                <a:gd name="T38" fmla="*/ 199 w 199"/>
                <a:gd name="T39" fmla="*/ 39 h 168"/>
                <a:gd name="T40" fmla="*/ 170 w 199"/>
                <a:gd name="T41" fmla="*/ 9 h 168"/>
                <a:gd name="T42" fmla="*/ 157 w 199"/>
                <a:gd name="T43" fmla="*/ 163 h 168"/>
                <a:gd name="T44" fmla="*/ 150 w 199"/>
                <a:gd name="T45" fmla="*/ 155 h 168"/>
                <a:gd name="T46" fmla="*/ 157 w 199"/>
                <a:gd name="T47" fmla="*/ 148 h 168"/>
                <a:gd name="T48" fmla="*/ 164 w 199"/>
                <a:gd name="T49" fmla="*/ 155 h 168"/>
                <a:gd name="T50" fmla="*/ 157 w 199"/>
                <a:gd name="T51" fmla="*/ 163 h 168"/>
                <a:gd name="T52" fmla="*/ 175 w 199"/>
                <a:gd name="T53" fmla="*/ 122 h 168"/>
                <a:gd name="T54" fmla="*/ 153 w 199"/>
                <a:gd name="T55" fmla="*/ 144 h 168"/>
                <a:gd name="T56" fmla="*/ 47 w 199"/>
                <a:gd name="T57" fmla="*/ 144 h 168"/>
                <a:gd name="T58" fmla="*/ 25 w 199"/>
                <a:gd name="T59" fmla="*/ 122 h 168"/>
                <a:gd name="T60" fmla="*/ 25 w 199"/>
                <a:gd name="T61" fmla="*/ 51 h 168"/>
                <a:gd name="T62" fmla="*/ 47 w 199"/>
                <a:gd name="T63" fmla="*/ 28 h 168"/>
                <a:gd name="T64" fmla="*/ 153 w 199"/>
                <a:gd name="T65" fmla="*/ 28 h 168"/>
                <a:gd name="T66" fmla="*/ 175 w 199"/>
                <a:gd name="T67" fmla="*/ 51 h 168"/>
                <a:gd name="T68" fmla="*/ 175 w 199"/>
                <a:gd name="T69" fmla="*/ 12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9" h="168">
                  <a:moveTo>
                    <a:pt x="170" y="9"/>
                  </a:moveTo>
                  <a:cubicBezTo>
                    <a:pt x="116" y="9"/>
                    <a:pt x="116" y="9"/>
                    <a:pt x="116" y="9"/>
                  </a:cubicBezTo>
                  <a:cubicBezTo>
                    <a:pt x="116" y="9"/>
                    <a:pt x="116" y="8"/>
                    <a:pt x="116" y="8"/>
                  </a:cubicBezTo>
                  <a:cubicBezTo>
                    <a:pt x="116" y="5"/>
                    <a:pt x="114" y="2"/>
                    <a:pt x="111" y="0"/>
                  </a:cubicBezTo>
                  <a:cubicBezTo>
                    <a:pt x="106" y="5"/>
                    <a:pt x="106" y="5"/>
                    <a:pt x="106" y="5"/>
                  </a:cubicBezTo>
                  <a:cubicBezTo>
                    <a:pt x="103" y="8"/>
                    <a:pt x="99" y="8"/>
                    <a:pt x="96" y="5"/>
                  </a:cubicBezTo>
                  <a:cubicBezTo>
                    <a:pt x="91" y="0"/>
                    <a:pt x="91" y="0"/>
                    <a:pt x="91" y="0"/>
                  </a:cubicBezTo>
                  <a:cubicBezTo>
                    <a:pt x="88" y="2"/>
                    <a:pt x="86" y="5"/>
                    <a:pt x="86" y="8"/>
                  </a:cubicBezTo>
                  <a:cubicBezTo>
                    <a:pt x="86" y="8"/>
                    <a:pt x="86" y="9"/>
                    <a:pt x="86" y="9"/>
                  </a:cubicBezTo>
                  <a:cubicBezTo>
                    <a:pt x="30" y="9"/>
                    <a:pt x="30" y="9"/>
                    <a:pt x="30" y="9"/>
                  </a:cubicBezTo>
                  <a:cubicBezTo>
                    <a:pt x="14" y="9"/>
                    <a:pt x="0" y="23"/>
                    <a:pt x="0" y="39"/>
                  </a:cubicBezTo>
                  <a:cubicBezTo>
                    <a:pt x="0" y="133"/>
                    <a:pt x="0" y="133"/>
                    <a:pt x="0" y="133"/>
                  </a:cubicBezTo>
                  <a:cubicBezTo>
                    <a:pt x="0" y="150"/>
                    <a:pt x="14" y="163"/>
                    <a:pt x="30" y="163"/>
                  </a:cubicBezTo>
                  <a:cubicBezTo>
                    <a:pt x="34" y="163"/>
                    <a:pt x="34" y="163"/>
                    <a:pt x="34" y="163"/>
                  </a:cubicBezTo>
                  <a:cubicBezTo>
                    <a:pt x="34" y="168"/>
                    <a:pt x="34" y="168"/>
                    <a:pt x="34" y="168"/>
                  </a:cubicBezTo>
                  <a:cubicBezTo>
                    <a:pt x="167" y="168"/>
                    <a:pt x="167" y="168"/>
                    <a:pt x="167" y="168"/>
                  </a:cubicBezTo>
                  <a:cubicBezTo>
                    <a:pt x="167" y="163"/>
                    <a:pt x="167" y="163"/>
                    <a:pt x="167" y="163"/>
                  </a:cubicBezTo>
                  <a:cubicBezTo>
                    <a:pt x="170" y="163"/>
                    <a:pt x="170" y="163"/>
                    <a:pt x="170" y="163"/>
                  </a:cubicBezTo>
                  <a:cubicBezTo>
                    <a:pt x="186" y="163"/>
                    <a:pt x="199" y="150"/>
                    <a:pt x="199" y="133"/>
                  </a:cubicBezTo>
                  <a:cubicBezTo>
                    <a:pt x="199" y="39"/>
                    <a:pt x="199" y="39"/>
                    <a:pt x="199" y="39"/>
                  </a:cubicBezTo>
                  <a:cubicBezTo>
                    <a:pt x="199" y="23"/>
                    <a:pt x="186" y="9"/>
                    <a:pt x="170" y="9"/>
                  </a:cubicBezTo>
                  <a:close/>
                  <a:moveTo>
                    <a:pt x="157" y="163"/>
                  </a:moveTo>
                  <a:cubicBezTo>
                    <a:pt x="153" y="163"/>
                    <a:pt x="150" y="159"/>
                    <a:pt x="150" y="155"/>
                  </a:cubicBezTo>
                  <a:cubicBezTo>
                    <a:pt x="150" y="152"/>
                    <a:pt x="153" y="148"/>
                    <a:pt x="157" y="148"/>
                  </a:cubicBezTo>
                  <a:cubicBezTo>
                    <a:pt x="161" y="148"/>
                    <a:pt x="164" y="152"/>
                    <a:pt x="164" y="155"/>
                  </a:cubicBezTo>
                  <a:cubicBezTo>
                    <a:pt x="164" y="159"/>
                    <a:pt x="161" y="163"/>
                    <a:pt x="157" y="163"/>
                  </a:cubicBezTo>
                  <a:close/>
                  <a:moveTo>
                    <a:pt x="175" y="122"/>
                  </a:moveTo>
                  <a:cubicBezTo>
                    <a:pt x="175" y="134"/>
                    <a:pt x="164" y="144"/>
                    <a:pt x="153" y="144"/>
                  </a:cubicBezTo>
                  <a:cubicBezTo>
                    <a:pt x="47" y="144"/>
                    <a:pt x="47" y="144"/>
                    <a:pt x="47" y="144"/>
                  </a:cubicBezTo>
                  <a:cubicBezTo>
                    <a:pt x="34" y="144"/>
                    <a:pt x="25" y="134"/>
                    <a:pt x="25" y="122"/>
                  </a:cubicBezTo>
                  <a:cubicBezTo>
                    <a:pt x="25" y="51"/>
                    <a:pt x="25" y="51"/>
                    <a:pt x="25" y="51"/>
                  </a:cubicBezTo>
                  <a:cubicBezTo>
                    <a:pt x="25" y="38"/>
                    <a:pt x="34" y="28"/>
                    <a:pt x="47" y="28"/>
                  </a:cubicBezTo>
                  <a:cubicBezTo>
                    <a:pt x="153" y="28"/>
                    <a:pt x="153" y="28"/>
                    <a:pt x="153" y="28"/>
                  </a:cubicBezTo>
                  <a:cubicBezTo>
                    <a:pt x="164" y="28"/>
                    <a:pt x="175" y="38"/>
                    <a:pt x="175" y="51"/>
                  </a:cubicBezTo>
                  <a:lnTo>
                    <a:pt x="175" y="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66" name="Freeform 182"/>
            <p:cNvSpPr/>
            <p:nvPr/>
          </p:nvSpPr>
          <p:spPr bwMode="auto">
            <a:xfrm>
              <a:off x="6793830" y="4902719"/>
              <a:ext cx="76200" cy="38100"/>
            </a:xfrm>
            <a:custGeom>
              <a:avLst/>
              <a:gdLst>
                <a:gd name="T0" fmla="*/ 15 w 20"/>
                <a:gd name="T1" fmla="*/ 7 h 10"/>
                <a:gd name="T2" fmla="*/ 20 w 20"/>
                <a:gd name="T3" fmla="*/ 2 h 10"/>
                <a:gd name="T4" fmla="*/ 12 w 20"/>
                <a:gd name="T5" fmla="*/ 0 h 10"/>
                <a:gd name="T6" fmla="*/ 10 w 20"/>
                <a:gd name="T7" fmla="*/ 0 h 10"/>
                <a:gd name="T8" fmla="*/ 8 w 20"/>
                <a:gd name="T9" fmla="*/ 0 h 10"/>
                <a:gd name="T10" fmla="*/ 0 w 20"/>
                <a:gd name="T11" fmla="*/ 2 h 10"/>
                <a:gd name="T12" fmla="*/ 5 w 20"/>
                <a:gd name="T13" fmla="*/ 7 h 10"/>
                <a:gd name="T14" fmla="*/ 15 w 20"/>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0">
                  <a:moveTo>
                    <a:pt x="15" y="7"/>
                  </a:moveTo>
                  <a:cubicBezTo>
                    <a:pt x="20" y="2"/>
                    <a:pt x="20" y="2"/>
                    <a:pt x="20" y="2"/>
                  </a:cubicBezTo>
                  <a:cubicBezTo>
                    <a:pt x="18" y="1"/>
                    <a:pt x="15" y="0"/>
                    <a:pt x="12" y="0"/>
                  </a:cubicBezTo>
                  <a:cubicBezTo>
                    <a:pt x="11" y="0"/>
                    <a:pt x="11" y="0"/>
                    <a:pt x="10" y="0"/>
                  </a:cubicBezTo>
                  <a:cubicBezTo>
                    <a:pt x="9" y="0"/>
                    <a:pt x="8" y="0"/>
                    <a:pt x="8" y="0"/>
                  </a:cubicBezTo>
                  <a:cubicBezTo>
                    <a:pt x="5" y="0"/>
                    <a:pt x="2" y="1"/>
                    <a:pt x="0" y="2"/>
                  </a:cubicBezTo>
                  <a:cubicBezTo>
                    <a:pt x="5" y="7"/>
                    <a:pt x="5" y="7"/>
                    <a:pt x="5" y="7"/>
                  </a:cubicBezTo>
                  <a:cubicBezTo>
                    <a:pt x="8" y="10"/>
                    <a:pt x="12" y="10"/>
                    <a:pt x="1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sp>
        <p:nvSpPr>
          <p:cNvPr id="17434" name="文本框 59"/>
          <p:cNvSpPr txBox="1"/>
          <p:nvPr/>
        </p:nvSpPr>
        <p:spPr>
          <a:xfrm rot="-2685335">
            <a:off x="7567613" y="3086100"/>
            <a:ext cx="1512887" cy="368300"/>
          </a:xfrm>
          <a:prstGeom prst="rect">
            <a:avLst/>
          </a:prstGeom>
          <a:noFill/>
          <a:ln w="9525">
            <a:noFill/>
          </a:ln>
        </p:spPr>
        <p:txBody>
          <a:bodyPr anchor="t">
            <a:spAutoFit/>
          </a:bodyPr>
          <a:lstStyle/>
          <a:p>
            <a:r>
              <a:rPr lang="zh-CN" altLang="en-US" dirty="0">
                <a:solidFill>
                  <a:srgbClr val="FFFFFF"/>
                </a:solidFill>
                <a:latin typeface="Microsoft YaHei" panose="020B0503020204020204" pitchFamily="34" charset="-122"/>
                <a:ea typeface="Microsoft YaHei" panose="020B0503020204020204" pitchFamily="34" charset="-122"/>
              </a:rPr>
              <a:t>YOUR TITLE</a:t>
            </a:r>
          </a:p>
        </p:txBody>
      </p:sp>
      <p:sp>
        <p:nvSpPr>
          <p:cNvPr id="68" name="矩形 67"/>
          <p:cNvSpPr/>
          <p:nvPr/>
        </p:nvSpPr>
        <p:spPr>
          <a:xfrm rot="2670473">
            <a:off x="4967288" y="1866900"/>
            <a:ext cx="2087563" cy="2089150"/>
          </a:xfrm>
          <a:prstGeom prst="rect">
            <a:avLst/>
          </a:prstGeom>
          <a:solidFill>
            <a:srgbClr val="DDAA19"/>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7436" name="Freeform 65"/>
          <p:cNvSpPr/>
          <p:nvPr/>
        </p:nvSpPr>
        <p:spPr>
          <a:xfrm>
            <a:off x="5624513" y="2227263"/>
            <a:ext cx="844550" cy="819150"/>
          </a:xfrm>
          <a:custGeom>
            <a:avLst/>
            <a:gdLst/>
            <a:ahLst/>
            <a:cxnLst>
              <a:cxn ang="0">
                <a:pos x="792390" y="478240"/>
              </a:cxn>
              <a:cxn ang="0">
                <a:pos x="779400" y="478240"/>
              </a:cxn>
              <a:cxn ang="0">
                <a:pos x="766410" y="478240"/>
              </a:cxn>
              <a:cxn ang="0">
                <a:pos x="766410" y="478240"/>
              </a:cxn>
              <a:cxn ang="0">
                <a:pos x="792390" y="423584"/>
              </a:cxn>
              <a:cxn ang="0">
                <a:pos x="727440" y="355264"/>
              </a:cxn>
              <a:cxn ang="0">
                <a:pos x="714450" y="355264"/>
              </a:cxn>
              <a:cxn ang="0">
                <a:pos x="675480" y="355264"/>
              </a:cxn>
              <a:cxn ang="0">
                <a:pos x="428670" y="355264"/>
              </a:cxn>
              <a:cxn ang="0">
                <a:pos x="441660" y="95648"/>
              </a:cxn>
              <a:cxn ang="0">
                <a:pos x="337740" y="27328"/>
              </a:cxn>
              <a:cxn ang="0">
                <a:pos x="337740" y="177632"/>
              </a:cxn>
              <a:cxn ang="0">
                <a:pos x="233820" y="355264"/>
              </a:cxn>
              <a:cxn ang="0">
                <a:pos x="116910" y="437248"/>
              </a:cxn>
              <a:cxn ang="0">
                <a:pos x="0" y="464576"/>
              </a:cxn>
              <a:cxn ang="0">
                <a:pos x="0" y="792512"/>
              </a:cxn>
              <a:cxn ang="0">
                <a:pos x="25980" y="778848"/>
              </a:cxn>
              <a:cxn ang="0">
                <a:pos x="285780" y="806176"/>
              </a:cxn>
              <a:cxn ang="0">
                <a:pos x="584550" y="778848"/>
              </a:cxn>
              <a:cxn ang="0">
                <a:pos x="649500" y="710528"/>
              </a:cxn>
              <a:cxn ang="0">
                <a:pos x="727440" y="669536"/>
              </a:cxn>
              <a:cxn ang="0">
                <a:pos x="714450" y="587552"/>
              </a:cxn>
              <a:cxn ang="0">
                <a:pos x="779400" y="573888"/>
              </a:cxn>
              <a:cxn ang="0">
                <a:pos x="792390" y="478240"/>
              </a:cxn>
            </a:cxnLst>
            <a:rect l="0" t="0" r="0" b="0"/>
            <a:pathLst>
              <a:path w="65" h="60">
                <a:moveTo>
                  <a:pt x="61" y="35"/>
                </a:moveTo>
                <a:cubicBezTo>
                  <a:pt x="61" y="35"/>
                  <a:pt x="60" y="35"/>
                  <a:pt x="60" y="35"/>
                </a:cubicBezTo>
                <a:cubicBezTo>
                  <a:pt x="60" y="35"/>
                  <a:pt x="59" y="35"/>
                  <a:pt x="59" y="35"/>
                </a:cubicBezTo>
                <a:cubicBezTo>
                  <a:pt x="59" y="35"/>
                  <a:pt x="59" y="35"/>
                  <a:pt x="59" y="35"/>
                </a:cubicBezTo>
                <a:cubicBezTo>
                  <a:pt x="60" y="34"/>
                  <a:pt x="61" y="33"/>
                  <a:pt x="61" y="31"/>
                </a:cubicBezTo>
                <a:cubicBezTo>
                  <a:pt x="61" y="28"/>
                  <a:pt x="58" y="27"/>
                  <a:pt x="56" y="26"/>
                </a:cubicBezTo>
                <a:cubicBezTo>
                  <a:pt x="56" y="26"/>
                  <a:pt x="55" y="26"/>
                  <a:pt x="55" y="26"/>
                </a:cubicBezTo>
                <a:cubicBezTo>
                  <a:pt x="53" y="26"/>
                  <a:pt x="52" y="26"/>
                  <a:pt x="52" y="26"/>
                </a:cubicBezTo>
                <a:cubicBezTo>
                  <a:pt x="45" y="26"/>
                  <a:pt x="33" y="26"/>
                  <a:pt x="33" y="26"/>
                </a:cubicBezTo>
                <a:cubicBezTo>
                  <a:pt x="34" y="23"/>
                  <a:pt x="36" y="15"/>
                  <a:pt x="34" y="7"/>
                </a:cubicBezTo>
                <a:cubicBezTo>
                  <a:pt x="32" y="0"/>
                  <a:pt x="26" y="2"/>
                  <a:pt x="26" y="2"/>
                </a:cubicBezTo>
                <a:cubicBezTo>
                  <a:pt x="26" y="2"/>
                  <a:pt x="26" y="8"/>
                  <a:pt x="26" y="13"/>
                </a:cubicBezTo>
                <a:cubicBezTo>
                  <a:pt x="26" y="17"/>
                  <a:pt x="21" y="25"/>
                  <a:pt x="18" y="26"/>
                </a:cubicBezTo>
                <a:cubicBezTo>
                  <a:pt x="15" y="27"/>
                  <a:pt x="13" y="28"/>
                  <a:pt x="9" y="32"/>
                </a:cubicBezTo>
                <a:cubicBezTo>
                  <a:pt x="6" y="33"/>
                  <a:pt x="3" y="34"/>
                  <a:pt x="0" y="34"/>
                </a:cubicBezTo>
                <a:cubicBezTo>
                  <a:pt x="0" y="58"/>
                  <a:pt x="0" y="58"/>
                  <a:pt x="0" y="58"/>
                </a:cubicBezTo>
                <a:cubicBezTo>
                  <a:pt x="0" y="58"/>
                  <a:pt x="1" y="58"/>
                  <a:pt x="2" y="57"/>
                </a:cubicBezTo>
                <a:cubicBezTo>
                  <a:pt x="5" y="57"/>
                  <a:pt x="15" y="58"/>
                  <a:pt x="22" y="59"/>
                </a:cubicBezTo>
                <a:cubicBezTo>
                  <a:pt x="28" y="60"/>
                  <a:pt x="38" y="59"/>
                  <a:pt x="45" y="57"/>
                </a:cubicBezTo>
                <a:cubicBezTo>
                  <a:pt x="52" y="56"/>
                  <a:pt x="50" y="52"/>
                  <a:pt x="50" y="52"/>
                </a:cubicBezTo>
                <a:cubicBezTo>
                  <a:pt x="50" y="52"/>
                  <a:pt x="53" y="52"/>
                  <a:pt x="56" y="49"/>
                </a:cubicBezTo>
                <a:cubicBezTo>
                  <a:pt x="58" y="47"/>
                  <a:pt x="55" y="43"/>
                  <a:pt x="55" y="43"/>
                </a:cubicBezTo>
                <a:cubicBezTo>
                  <a:pt x="57" y="43"/>
                  <a:pt x="58" y="43"/>
                  <a:pt x="60" y="42"/>
                </a:cubicBezTo>
                <a:cubicBezTo>
                  <a:pt x="65" y="38"/>
                  <a:pt x="61" y="35"/>
                  <a:pt x="61" y="35"/>
                </a:cubicBezTo>
                <a:close/>
              </a:path>
            </a:pathLst>
          </a:custGeom>
          <a:solidFill>
            <a:srgbClr val="F5F5E2"/>
          </a:solidFill>
          <a:ln w="9525">
            <a:noFill/>
          </a:ln>
        </p:spPr>
        <p:txBody>
          <a:bodyPr/>
          <a:lstStyle/>
          <a:p>
            <a:endParaRPr lang="en-US"/>
          </a:p>
        </p:txBody>
      </p:sp>
      <p:sp>
        <p:nvSpPr>
          <p:cNvPr id="17437" name="文本框 69"/>
          <p:cNvSpPr txBox="1"/>
          <p:nvPr/>
        </p:nvSpPr>
        <p:spPr>
          <a:xfrm>
            <a:off x="5184775" y="3228975"/>
            <a:ext cx="1704975" cy="400050"/>
          </a:xfrm>
          <a:prstGeom prst="rect">
            <a:avLst/>
          </a:prstGeom>
          <a:noFill/>
          <a:ln w="9525">
            <a:noFill/>
          </a:ln>
        </p:spPr>
        <p:txBody>
          <a:bodyPr wrap="square" anchor="t">
            <a:spAutoFit/>
          </a:bodyPr>
          <a:lstStyle/>
          <a:p>
            <a:r>
              <a:rPr lang="zh-CN" altLang="en-US" sz="2000" b="1" dirty="0">
                <a:solidFill>
                  <a:srgbClr val="FFFFFF"/>
                </a:solidFill>
                <a:latin typeface="Microsoft YaHei" panose="020B0503020204020204" pitchFamily="34" charset="-122"/>
                <a:ea typeface="Microsoft YaHei" panose="020B0503020204020204" pitchFamily="34" charset="-122"/>
              </a:rPr>
              <a:t>YOUR TITLE</a:t>
            </a: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图片 3"/>
          <p:cNvPicPr>
            <a:picLocks noChangeAspect="1"/>
          </p:cNvPicPr>
          <p:nvPr/>
        </p:nvPicPr>
        <p:blipFill>
          <a:blip r:embed="rId2"/>
          <a:stretch>
            <a:fillRect/>
          </a:stretch>
        </p:blipFill>
        <p:spPr>
          <a:xfrm>
            <a:off x="171450" y="130175"/>
            <a:ext cx="730250" cy="627063"/>
          </a:xfrm>
          <a:prstGeom prst="rect">
            <a:avLst/>
          </a:prstGeom>
          <a:noFill/>
          <a:ln w="9525">
            <a:noFill/>
          </a:ln>
        </p:spPr>
      </p:pic>
      <p:sp>
        <p:nvSpPr>
          <p:cNvPr id="21506"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4.1</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60" name="任意多边形 59"/>
          <p:cNvSpPr/>
          <p:nvPr/>
        </p:nvSpPr>
        <p:spPr>
          <a:xfrm>
            <a:off x="1465263" y="1393825"/>
            <a:ext cx="4740275" cy="3013075"/>
          </a:xfrm>
          <a:custGeom>
            <a:avLst/>
            <a:gdLst>
              <a:gd name="connsiteX0" fmla="*/ 1492000 w 4764024"/>
              <a:gd name="connsiteY0" fmla="*/ 0 h 3029848"/>
              <a:gd name="connsiteX1" fmla="*/ 1514924 w 4764024"/>
              <a:gd name="connsiteY1" fmla="*/ 0 h 3029848"/>
              <a:gd name="connsiteX2" fmla="*/ 4661912 w 4764024"/>
              <a:gd name="connsiteY2" fmla="*/ 0 h 3029848"/>
              <a:gd name="connsiteX3" fmla="*/ 4764024 w 4764024"/>
              <a:gd name="connsiteY3" fmla="*/ 102112 h 3029848"/>
              <a:gd name="connsiteX4" fmla="*/ 4764024 w 4764024"/>
              <a:gd name="connsiteY4" fmla="*/ 1059176 h 3029848"/>
              <a:gd name="connsiteX5" fmla="*/ 4661912 w 4764024"/>
              <a:gd name="connsiteY5" fmla="*/ 1161288 h 3029848"/>
              <a:gd name="connsiteX6" fmla="*/ 2986644 w 4764024"/>
              <a:gd name="connsiteY6" fmla="*/ 1161288 h 3029848"/>
              <a:gd name="connsiteX7" fmla="*/ 2999070 w 4764024"/>
              <a:gd name="connsiteY7" fmla="*/ 1209614 h 3029848"/>
              <a:gd name="connsiteX8" fmla="*/ 3029848 w 4764024"/>
              <a:gd name="connsiteY8" fmla="*/ 1514924 h 3029848"/>
              <a:gd name="connsiteX9" fmla="*/ 1514924 w 4764024"/>
              <a:gd name="connsiteY9" fmla="*/ 3029848 h 3029848"/>
              <a:gd name="connsiteX10" fmla="*/ 0 w 4764024"/>
              <a:gd name="connsiteY10" fmla="*/ 1514924 h 3029848"/>
              <a:gd name="connsiteX11" fmla="*/ 1360032 w 4764024"/>
              <a:gd name="connsiteY11" fmla="*/ 7822 h 3029848"/>
              <a:gd name="connsiteX12" fmla="*/ 1484354 w 4764024"/>
              <a:gd name="connsiteY12" fmla="*/ 1544 h 302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4024" h="3029848">
                <a:moveTo>
                  <a:pt x="1492000" y="0"/>
                </a:moveTo>
                <a:lnTo>
                  <a:pt x="1514924" y="0"/>
                </a:lnTo>
                <a:lnTo>
                  <a:pt x="4661912" y="0"/>
                </a:lnTo>
                <a:cubicBezTo>
                  <a:pt x="4718307" y="0"/>
                  <a:pt x="4764024" y="45717"/>
                  <a:pt x="4764024" y="102112"/>
                </a:cubicBezTo>
                <a:lnTo>
                  <a:pt x="4764024" y="1059176"/>
                </a:lnTo>
                <a:cubicBezTo>
                  <a:pt x="4764024" y="1115571"/>
                  <a:pt x="4718307" y="1161288"/>
                  <a:pt x="4661912" y="1161288"/>
                </a:cubicBezTo>
                <a:lnTo>
                  <a:pt x="2986644" y="1161288"/>
                </a:lnTo>
                <a:lnTo>
                  <a:pt x="2999070" y="1209614"/>
                </a:lnTo>
                <a:cubicBezTo>
                  <a:pt x="3019251" y="1308232"/>
                  <a:pt x="3029848" y="1410341"/>
                  <a:pt x="3029848" y="1514924"/>
                </a:cubicBezTo>
                <a:cubicBezTo>
                  <a:pt x="3029848" y="2351593"/>
                  <a:pt x="2351593" y="3029848"/>
                  <a:pt x="1514924" y="3029848"/>
                </a:cubicBezTo>
                <a:cubicBezTo>
                  <a:pt x="678255" y="3029848"/>
                  <a:pt x="0" y="2351593"/>
                  <a:pt x="0" y="1514924"/>
                </a:cubicBezTo>
                <a:cubicBezTo>
                  <a:pt x="0" y="730547"/>
                  <a:pt x="596123" y="85401"/>
                  <a:pt x="1360032" y="7822"/>
                </a:cubicBezTo>
                <a:lnTo>
                  <a:pt x="1484354" y="1544"/>
                </a:lnTo>
                <a:close/>
              </a:path>
            </a:pathLst>
          </a:cu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508" name="文本框 60"/>
          <p:cNvSpPr txBox="1"/>
          <p:nvPr/>
        </p:nvSpPr>
        <p:spPr>
          <a:xfrm>
            <a:off x="4457700" y="1487488"/>
            <a:ext cx="1668463" cy="952500"/>
          </a:xfrm>
          <a:prstGeom prst="rect">
            <a:avLst/>
          </a:prstGeom>
          <a:noFill/>
          <a:ln w="9525">
            <a:noFill/>
          </a:ln>
        </p:spPr>
        <p:txBody>
          <a:bodyPr anchor="t">
            <a:spAutoFit/>
          </a:bodyPr>
          <a:lstStyle/>
          <a:p>
            <a:r>
              <a:rPr lang="zh-CN" altLang="en-US" sz="1400" dirty="0">
                <a:solidFill>
                  <a:srgbClr val="FFFFFF"/>
                </a:solidFill>
                <a:latin typeface="Microsoft YaHei" panose="020B0503020204020204" pitchFamily="34" charset="-122"/>
                <a:ea typeface="Microsoft YaHei" panose="020B0503020204020204" pitchFamily="34" charset="-122"/>
              </a:rPr>
              <a:t>Add your title</a:t>
            </a: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p>
        </p:txBody>
      </p:sp>
      <p:sp>
        <p:nvSpPr>
          <p:cNvPr id="63" name="任意多边形 62"/>
          <p:cNvSpPr/>
          <p:nvPr/>
        </p:nvSpPr>
        <p:spPr>
          <a:xfrm rot="10800000">
            <a:off x="6126163" y="1711325"/>
            <a:ext cx="4740275" cy="3014663"/>
          </a:xfrm>
          <a:custGeom>
            <a:avLst/>
            <a:gdLst>
              <a:gd name="connsiteX0" fmla="*/ 1492000 w 4764024"/>
              <a:gd name="connsiteY0" fmla="*/ 0 h 3029848"/>
              <a:gd name="connsiteX1" fmla="*/ 1514924 w 4764024"/>
              <a:gd name="connsiteY1" fmla="*/ 0 h 3029848"/>
              <a:gd name="connsiteX2" fmla="*/ 4661912 w 4764024"/>
              <a:gd name="connsiteY2" fmla="*/ 0 h 3029848"/>
              <a:gd name="connsiteX3" fmla="*/ 4764024 w 4764024"/>
              <a:gd name="connsiteY3" fmla="*/ 102112 h 3029848"/>
              <a:gd name="connsiteX4" fmla="*/ 4764024 w 4764024"/>
              <a:gd name="connsiteY4" fmla="*/ 1059176 h 3029848"/>
              <a:gd name="connsiteX5" fmla="*/ 4661912 w 4764024"/>
              <a:gd name="connsiteY5" fmla="*/ 1161288 h 3029848"/>
              <a:gd name="connsiteX6" fmla="*/ 2986644 w 4764024"/>
              <a:gd name="connsiteY6" fmla="*/ 1161288 h 3029848"/>
              <a:gd name="connsiteX7" fmla="*/ 2999070 w 4764024"/>
              <a:gd name="connsiteY7" fmla="*/ 1209614 h 3029848"/>
              <a:gd name="connsiteX8" fmla="*/ 3029848 w 4764024"/>
              <a:gd name="connsiteY8" fmla="*/ 1514924 h 3029848"/>
              <a:gd name="connsiteX9" fmla="*/ 1514924 w 4764024"/>
              <a:gd name="connsiteY9" fmla="*/ 3029848 h 3029848"/>
              <a:gd name="connsiteX10" fmla="*/ 0 w 4764024"/>
              <a:gd name="connsiteY10" fmla="*/ 1514924 h 3029848"/>
              <a:gd name="connsiteX11" fmla="*/ 1360032 w 4764024"/>
              <a:gd name="connsiteY11" fmla="*/ 7822 h 3029848"/>
              <a:gd name="connsiteX12" fmla="*/ 1484354 w 4764024"/>
              <a:gd name="connsiteY12" fmla="*/ 1544 h 302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4024" h="3029848">
                <a:moveTo>
                  <a:pt x="1492000" y="0"/>
                </a:moveTo>
                <a:lnTo>
                  <a:pt x="1514924" y="0"/>
                </a:lnTo>
                <a:lnTo>
                  <a:pt x="4661912" y="0"/>
                </a:lnTo>
                <a:cubicBezTo>
                  <a:pt x="4718307" y="0"/>
                  <a:pt x="4764024" y="45717"/>
                  <a:pt x="4764024" y="102112"/>
                </a:cubicBezTo>
                <a:lnTo>
                  <a:pt x="4764024" y="1059176"/>
                </a:lnTo>
                <a:cubicBezTo>
                  <a:pt x="4764024" y="1115571"/>
                  <a:pt x="4718307" y="1161288"/>
                  <a:pt x="4661912" y="1161288"/>
                </a:cubicBezTo>
                <a:lnTo>
                  <a:pt x="2986644" y="1161288"/>
                </a:lnTo>
                <a:lnTo>
                  <a:pt x="2999070" y="1209614"/>
                </a:lnTo>
                <a:cubicBezTo>
                  <a:pt x="3019251" y="1308232"/>
                  <a:pt x="3029848" y="1410341"/>
                  <a:pt x="3029848" y="1514924"/>
                </a:cubicBezTo>
                <a:cubicBezTo>
                  <a:pt x="3029848" y="2351593"/>
                  <a:pt x="2351593" y="3029848"/>
                  <a:pt x="1514924" y="3029848"/>
                </a:cubicBezTo>
                <a:cubicBezTo>
                  <a:pt x="678255" y="3029848"/>
                  <a:pt x="0" y="2351593"/>
                  <a:pt x="0" y="1514924"/>
                </a:cubicBezTo>
                <a:cubicBezTo>
                  <a:pt x="0" y="730547"/>
                  <a:pt x="596123" y="85401"/>
                  <a:pt x="1360032" y="7822"/>
                </a:cubicBezTo>
                <a:lnTo>
                  <a:pt x="1484354" y="1544"/>
                </a:lnTo>
                <a:close/>
              </a:path>
            </a:pathLst>
          </a:cu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510" name="文本框 63"/>
          <p:cNvSpPr txBox="1"/>
          <p:nvPr/>
        </p:nvSpPr>
        <p:spPr>
          <a:xfrm>
            <a:off x="6224588" y="3659188"/>
            <a:ext cx="1668462" cy="952500"/>
          </a:xfrm>
          <a:prstGeom prst="rect">
            <a:avLst/>
          </a:prstGeom>
          <a:noFill/>
          <a:ln w="9525">
            <a:noFill/>
          </a:ln>
        </p:spPr>
        <p:txBody>
          <a:bodyPr anchor="t">
            <a:spAutoFit/>
          </a:bodyPr>
          <a:lstStyle/>
          <a:p>
            <a:r>
              <a:rPr lang="zh-CN" altLang="en-US" sz="1400" dirty="0">
                <a:solidFill>
                  <a:srgbClr val="FFFFFF"/>
                </a:solidFill>
                <a:latin typeface="Microsoft YaHei" panose="020B0503020204020204" pitchFamily="34" charset="-122"/>
                <a:ea typeface="Microsoft YaHei" panose="020B0503020204020204" pitchFamily="34" charset="-122"/>
              </a:rPr>
              <a:t>Add your title</a:t>
            </a: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p>
        </p:txBody>
      </p:sp>
      <p:sp>
        <p:nvSpPr>
          <p:cNvPr id="65" name="左右箭头 64"/>
          <p:cNvSpPr/>
          <p:nvPr/>
        </p:nvSpPr>
        <p:spPr>
          <a:xfrm>
            <a:off x="5165725" y="2830513"/>
            <a:ext cx="2020888" cy="515938"/>
          </a:xfrm>
          <a:prstGeom prst="leftRightArrow">
            <a:avLst>
              <a:gd name="adj1" fmla="val 50000"/>
              <a:gd name="adj2" fmla="val 44682"/>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512" name="TextBox 35"/>
          <p:cNvSpPr txBox="1"/>
          <p:nvPr/>
        </p:nvSpPr>
        <p:spPr>
          <a:xfrm>
            <a:off x="1562100" y="5270500"/>
            <a:ext cx="9128125" cy="584200"/>
          </a:xfrm>
          <a:prstGeom prst="rect">
            <a:avLst/>
          </a:prstGeom>
          <a:noFill/>
          <a:ln w="9525">
            <a:noFill/>
          </a:ln>
        </p:spPr>
        <p:txBody>
          <a:bodyPr anchor="t">
            <a:spAutoFit/>
          </a:bodyPr>
          <a:lstStyle/>
          <a:p>
            <a:pPr lvl="1" indent="0" eaLnBrk="1" hangingPunct="1"/>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p>
        </p:txBody>
      </p:sp>
      <p:pic>
        <p:nvPicPr>
          <p:cNvPr id="21513" name="图片 66"/>
          <p:cNvPicPr>
            <a:picLocks noChangeAspect="1"/>
          </p:cNvPicPr>
          <p:nvPr/>
        </p:nvPicPr>
        <p:blipFill>
          <a:blip r:embed="rId3"/>
          <a:stretch>
            <a:fillRect/>
          </a:stretch>
        </p:blipFill>
        <p:spPr>
          <a:xfrm>
            <a:off x="1709738" y="1690688"/>
            <a:ext cx="2524125" cy="2487612"/>
          </a:xfrm>
          <a:prstGeom prst="rect">
            <a:avLst/>
          </a:prstGeom>
          <a:noFill/>
          <a:ln w="9525">
            <a:noFill/>
          </a:ln>
        </p:spPr>
      </p:pic>
      <p:pic>
        <p:nvPicPr>
          <p:cNvPr id="21514" name="图片 67"/>
          <p:cNvPicPr>
            <a:picLocks noChangeAspect="1"/>
          </p:cNvPicPr>
          <p:nvPr/>
        </p:nvPicPr>
        <p:blipFill>
          <a:blip r:embed="rId4"/>
          <a:stretch>
            <a:fillRect/>
          </a:stretch>
        </p:blipFill>
        <p:spPr>
          <a:xfrm>
            <a:off x="8099425" y="1971675"/>
            <a:ext cx="2517775" cy="2500313"/>
          </a:xfrm>
          <a:prstGeom prst="rect">
            <a:avLst/>
          </a:prstGeom>
          <a:noFill/>
          <a:ln w="9525">
            <a:noFill/>
          </a:ln>
        </p:spPr>
      </p:pic>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图片 3"/>
          <p:cNvPicPr>
            <a:picLocks noChangeAspect="1"/>
          </p:cNvPicPr>
          <p:nvPr/>
        </p:nvPicPr>
        <p:blipFill>
          <a:blip r:embed="rId2"/>
          <a:stretch>
            <a:fillRect/>
          </a:stretch>
        </p:blipFill>
        <p:spPr>
          <a:xfrm>
            <a:off x="171450" y="130175"/>
            <a:ext cx="730250" cy="627063"/>
          </a:xfrm>
          <a:prstGeom prst="rect">
            <a:avLst/>
          </a:prstGeom>
          <a:noFill/>
          <a:ln w="9525">
            <a:noFill/>
          </a:ln>
        </p:spPr>
      </p:pic>
      <p:sp>
        <p:nvSpPr>
          <p:cNvPr id="2253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pic>
        <p:nvPicPr>
          <p:cNvPr id="22531" name="Picture 54"/>
          <p:cNvPicPr>
            <a:picLocks noChangeAspect="1"/>
          </p:cNvPicPr>
          <p:nvPr/>
        </p:nvPicPr>
        <p:blipFill>
          <a:blip r:embed="rId3"/>
          <a:stretch>
            <a:fillRect/>
          </a:stretch>
        </p:blipFill>
        <p:spPr>
          <a:xfrm>
            <a:off x="6913563" y="1243013"/>
            <a:ext cx="6253162" cy="6692900"/>
          </a:xfrm>
          <a:prstGeom prst="rect">
            <a:avLst/>
          </a:prstGeom>
          <a:noFill/>
          <a:ln w="9525">
            <a:noFill/>
          </a:ln>
          <a:effectLst>
            <a:outerShdw dist="228591" dir="4679964" sx="99001" sy="99001" algn="t" rotWithShape="0">
              <a:srgbClr val="000000">
                <a:alpha val="10999"/>
              </a:srgbClr>
            </a:outerShdw>
          </a:effectLst>
        </p:spPr>
      </p:pic>
      <p:pic>
        <p:nvPicPr>
          <p:cNvPr id="44" name="图片占位符 5"/>
          <p:cNvPicPr>
            <a:picLocks noChangeAspect="1"/>
          </p:cNvPicPr>
          <p:nvPr/>
        </p:nvPicPr>
        <p:blipFill>
          <a:blip r:embed="rId4" cstate="screen"/>
          <a:srcRect/>
          <a:stretch>
            <a:fillRect/>
          </a:stretch>
        </p:blipFill>
        <p:spPr>
          <a:xfrm>
            <a:off x="7679657" y="1933035"/>
            <a:ext cx="2621951" cy="2747752"/>
          </a:xfrm>
          <a:custGeom>
            <a:avLst/>
            <a:gdLst>
              <a:gd name="connsiteX0" fmla="*/ 0 w 1397000"/>
              <a:gd name="connsiteY0" fmla="*/ 0 h 2730500"/>
              <a:gd name="connsiteX1" fmla="*/ 1397000 w 1397000"/>
              <a:gd name="connsiteY1" fmla="*/ 0 h 2730500"/>
              <a:gd name="connsiteX2" fmla="*/ 1397000 w 1397000"/>
              <a:gd name="connsiteY2" fmla="*/ 2730500 h 2730500"/>
              <a:gd name="connsiteX3" fmla="*/ 0 w 1397000"/>
              <a:gd name="connsiteY3" fmla="*/ 2730500 h 2730500"/>
              <a:gd name="connsiteX4" fmla="*/ 0 w 1397000"/>
              <a:gd name="connsiteY4" fmla="*/ 0 h 2730500"/>
              <a:gd name="connsiteX0-1" fmla="*/ 0 w 2414917"/>
              <a:gd name="connsiteY0-2" fmla="*/ 0 h 2730500"/>
              <a:gd name="connsiteX1-3" fmla="*/ 1397000 w 2414917"/>
              <a:gd name="connsiteY1-4" fmla="*/ 0 h 2730500"/>
              <a:gd name="connsiteX2-5" fmla="*/ 2414917 w 2414917"/>
              <a:gd name="connsiteY2-6" fmla="*/ 2316432 h 2730500"/>
              <a:gd name="connsiteX3-7" fmla="*/ 0 w 2414917"/>
              <a:gd name="connsiteY3-8" fmla="*/ 2730500 h 2730500"/>
              <a:gd name="connsiteX4-9" fmla="*/ 0 w 2414917"/>
              <a:gd name="connsiteY4-10" fmla="*/ 0 h 2730500"/>
              <a:gd name="connsiteX0-11" fmla="*/ 0 w 2414917"/>
              <a:gd name="connsiteY0-12" fmla="*/ 86264 h 2816764"/>
              <a:gd name="connsiteX1-13" fmla="*/ 1095076 w 2414917"/>
              <a:gd name="connsiteY1-14" fmla="*/ 0 h 2816764"/>
              <a:gd name="connsiteX2-15" fmla="*/ 2414917 w 2414917"/>
              <a:gd name="connsiteY2-16" fmla="*/ 2402696 h 2816764"/>
              <a:gd name="connsiteX3-17" fmla="*/ 0 w 2414917"/>
              <a:gd name="connsiteY3-18" fmla="*/ 2816764 h 2816764"/>
              <a:gd name="connsiteX4-19" fmla="*/ 0 w 2414917"/>
              <a:gd name="connsiteY4-20" fmla="*/ 86264 h 2816764"/>
              <a:gd name="connsiteX0-21" fmla="*/ 0 w 2621951"/>
              <a:gd name="connsiteY0-22" fmla="*/ 258792 h 2816764"/>
              <a:gd name="connsiteX1-23" fmla="*/ 1302110 w 2621951"/>
              <a:gd name="connsiteY1-24" fmla="*/ 0 h 2816764"/>
              <a:gd name="connsiteX2-25" fmla="*/ 2621951 w 2621951"/>
              <a:gd name="connsiteY2-26" fmla="*/ 2402696 h 2816764"/>
              <a:gd name="connsiteX3-27" fmla="*/ 207034 w 2621951"/>
              <a:gd name="connsiteY3-28" fmla="*/ 2816764 h 2816764"/>
              <a:gd name="connsiteX4-29" fmla="*/ 0 w 2621951"/>
              <a:gd name="connsiteY4-30" fmla="*/ 258792 h 2816764"/>
              <a:gd name="connsiteX0-31" fmla="*/ 0 w 2621951"/>
              <a:gd name="connsiteY0-32" fmla="*/ 258792 h 2747752"/>
              <a:gd name="connsiteX1-33" fmla="*/ 1302110 w 2621951"/>
              <a:gd name="connsiteY1-34" fmla="*/ 0 h 2747752"/>
              <a:gd name="connsiteX2-35" fmla="*/ 2621951 w 2621951"/>
              <a:gd name="connsiteY2-36" fmla="*/ 2402696 h 2747752"/>
              <a:gd name="connsiteX3-37" fmla="*/ 1337094 w 2621951"/>
              <a:gd name="connsiteY3-38" fmla="*/ 2747752 h 2747752"/>
              <a:gd name="connsiteX4-39" fmla="*/ 0 w 2621951"/>
              <a:gd name="connsiteY4-40" fmla="*/ 258792 h 27477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21951" h="2747752">
                <a:moveTo>
                  <a:pt x="0" y="258792"/>
                </a:moveTo>
                <a:lnTo>
                  <a:pt x="1302110" y="0"/>
                </a:lnTo>
                <a:lnTo>
                  <a:pt x="2621951" y="2402696"/>
                </a:lnTo>
                <a:lnTo>
                  <a:pt x="1337094" y="2747752"/>
                </a:lnTo>
                <a:lnTo>
                  <a:pt x="0" y="258792"/>
                </a:lnTo>
                <a:close/>
              </a:path>
            </a:pathLst>
          </a:custGeom>
        </p:spPr>
      </p:pic>
      <p:sp>
        <p:nvSpPr>
          <p:cNvPr id="45" name="直角三角形 3"/>
          <p:cNvSpPr/>
          <p:nvPr/>
        </p:nvSpPr>
        <p:spPr>
          <a:xfrm rot="21354880">
            <a:off x="7742238" y="1935163"/>
            <a:ext cx="2505075" cy="2522538"/>
          </a:xfrm>
          <a:custGeom>
            <a:avLst/>
            <a:gdLst>
              <a:gd name="connsiteX0" fmla="*/ 0 w 957072"/>
              <a:gd name="connsiteY0" fmla="*/ 2242487 h 2242487"/>
              <a:gd name="connsiteX1" fmla="*/ 0 w 957072"/>
              <a:gd name="connsiteY1" fmla="*/ 0 h 2242487"/>
              <a:gd name="connsiteX2" fmla="*/ 957072 w 957072"/>
              <a:gd name="connsiteY2" fmla="*/ 2242487 h 2242487"/>
              <a:gd name="connsiteX3" fmla="*/ 0 w 957072"/>
              <a:gd name="connsiteY3" fmla="*/ 2242487 h 2242487"/>
              <a:gd name="connsiteX0-1" fmla="*/ 1176528 w 2133600"/>
              <a:gd name="connsiteY0-2" fmla="*/ 2425367 h 2425367"/>
              <a:gd name="connsiteX1-3" fmla="*/ 0 w 2133600"/>
              <a:gd name="connsiteY1-4" fmla="*/ 0 h 2425367"/>
              <a:gd name="connsiteX2-5" fmla="*/ 2133600 w 2133600"/>
              <a:gd name="connsiteY2-6" fmla="*/ 2425367 h 2425367"/>
              <a:gd name="connsiteX3-7" fmla="*/ 1176528 w 2133600"/>
              <a:gd name="connsiteY3-8" fmla="*/ 2425367 h 2425367"/>
              <a:gd name="connsiteX0-9" fmla="*/ 1176528 w 2602992"/>
              <a:gd name="connsiteY0-10" fmla="*/ 2425367 h 2425367"/>
              <a:gd name="connsiteX1-11" fmla="*/ 0 w 2602992"/>
              <a:gd name="connsiteY1-12" fmla="*/ 0 h 2425367"/>
              <a:gd name="connsiteX2-13" fmla="*/ 2602992 w 2602992"/>
              <a:gd name="connsiteY2-14" fmla="*/ 2144951 h 2425367"/>
              <a:gd name="connsiteX3-15" fmla="*/ 1176528 w 2602992"/>
              <a:gd name="connsiteY3-16" fmla="*/ 2425367 h 2425367"/>
              <a:gd name="connsiteX0-17" fmla="*/ 1328928 w 2602992"/>
              <a:gd name="connsiteY0-18" fmla="*/ 2498519 h 2498519"/>
              <a:gd name="connsiteX1-19" fmla="*/ 0 w 2602992"/>
              <a:gd name="connsiteY1-20" fmla="*/ 0 h 2498519"/>
              <a:gd name="connsiteX2-21" fmla="*/ 2602992 w 2602992"/>
              <a:gd name="connsiteY2-22" fmla="*/ 2144951 h 2498519"/>
              <a:gd name="connsiteX3-23" fmla="*/ 1328928 w 2602992"/>
              <a:gd name="connsiteY3-24" fmla="*/ 2498519 h 2498519"/>
              <a:gd name="connsiteX0-25" fmla="*/ 1341120 w 2615184"/>
              <a:gd name="connsiteY0-26" fmla="*/ 2498519 h 2498519"/>
              <a:gd name="connsiteX1-27" fmla="*/ 0 w 2615184"/>
              <a:gd name="connsiteY1-28" fmla="*/ 0 h 2498519"/>
              <a:gd name="connsiteX2-29" fmla="*/ 2615184 w 2615184"/>
              <a:gd name="connsiteY2-30" fmla="*/ 2144951 h 2498519"/>
              <a:gd name="connsiteX3-31" fmla="*/ 1341120 w 2615184"/>
              <a:gd name="connsiteY3-32" fmla="*/ 2498519 h 2498519"/>
              <a:gd name="connsiteX0-33" fmla="*/ 1347216 w 2621280"/>
              <a:gd name="connsiteY0-34" fmla="*/ 2498519 h 2498519"/>
              <a:gd name="connsiteX1-35" fmla="*/ 0 w 2621280"/>
              <a:gd name="connsiteY1-36" fmla="*/ 0 h 2498519"/>
              <a:gd name="connsiteX2-37" fmla="*/ 2621280 w 2621280"/>
              <a:gd name="connsiteY2-38" fmla="*/ 2144951 h 2498519"/>
              <a:gd name="connsiteX3-39" fmla="*/ 1347216 w 2621280"/>
              <a:gd name="connsiteY3-40" fmla="*/ 2498519 h 2498519"/>
              <a:gd name="connsiteX0-41" fmla="*/ 1347216 w 2639568"/>
              <a:gd name="connsiteY0-42" fmla="*/ 2498519 h 2498519"/>
              <a:gd name="connsiteX1-43" fmla="*/ 0 w 2639568"/>
              <a:gd name="connsiteY1-44" fmla="*/ 0 h 2498519"/>
              <a:gd name="connsiteX2-45" fmla="*/ 2639568 w 2639568"/>
              <a:gd name="connsiteY2-46" fmla="*/ 2144951 h 2498519"/>
              <a:gd name="connsiteX3-47" fmla="*/ 1347216 w 2639568"/>
              <a:gd name="connsiteY3-48" fmla="*/ 2498519 h 2498519"/>
              <a:gd name="connsiteX0-49" fmla="*/ 0 w 2436464"/>
              <a:gd name="connsiteY0-50" fmla="*/ 353568 h 353568"/>
              <a:gd name="connsiteX1-51" fmla="*/ 2436464 w 2436464"/>
              <a:gd name="connsiteY1-52" fmla="*/ 70797 h 353568"/>
              <a:gd name="connsiteX2-53" fmla="*/ 1292352 w 2436464"/>
              <a:gd name="connsiteY2-54" fmla="*/ 0 h 353568"/>
              <a:gd name="connsiteX3-55" fmla="*/ 0 w 2436464"/>
              <a:gd name="connsiteY3-56" fmla="*/ 353568 h 353568"/>
              <a:gd name="connsiteX0-57" fmla="*/ 0 w 2436464"/>
              <a:gd name="connsiteY0-58" fmla="*/ 2730033 h 2730033"/>
              <a:gd name="connsiteX1-59" fmla="*/ 2436464 w 2436464"/>
              <a:gd name="connsiteY1-60" fmla="*/ 2447262 h 2730033"/>
              <a:gd name="connsiteX2-61" fmla="*/ 1248184 w 2436464"/>
              <a:gd name="connsiteY2-62" fmla="*/ 0 h 2730033"/>
              <a:gd name="connsiteX3-63" fmla="*/ 0 w 2436464"/>
              <a:gd name="connsiteY3-64" fmla="*/ 2730033 h 2730033"/>
              <a:gd name="connsiteX0-65" fmla="*/ 0 w 2539266"/>
              <a:gd name="connsiteY0-66" fmla="*/ 176220 h 2447262"/>
              <a:gd name="connsiteX1-67" fmla="*/ 2539266 w 2539266"/>
              <a:gd name="connsiteY1-68" fmla="*/ 2447262 h 2447262"/>
              <a:gd name="connsiteX2-69" fmla="*/ 1350986 w 2539266"/>
              <a:gd name="connsiteY2-70" fmla="*/ 0 h 2447262"/>
              <a:gd name="connsiteX3-71" fmla="*/ 0 w 2539266"/>
              <a:gd name="connsiteY3-72" fmla="*/ 176220 h 2447262"/>
              <a:gd name="connsiteX0-73" fmla="*/ 0 w 2532751"/>
              <a:gd name="connsiteY0-74" fmla="*/ 176220 h 2538469"/>
              <a:gd name="connsiteX1-75" fmla="*/ 2532751 w 2532751"/>
              <a:gd name="connsiteY1-76" fmla="*/ 2538469 h 2538469"/>
              <a:gd name="connsiteX2-77" fmla="*/ 1350986 w 2532751"/>
              <a:gd name="connsiteY2-78" fmla="*/ 0 h 2538469"/>
              <a:gd name="connsiteX3-79" fmla="*/ 0 w 2532751"/>
              <a:gd name="connsiteY3-80" fmla="*/ 176220 h 2538469"/>
              <a:gd name="connsiteX0-81" fmla="*/ 0 w 2522327"/>
              <a:gd name="connsiteY0-82" fmla="*/ 176220 h 2513279"/>
              <a:gd name="connsiteX1-83" fmla="*/ 2522327 w 2522327"/>
              <a:gd name="connsiteY1-84" fmla="*/ 2513279 h 2513279"/>
              <a:gd name="connsiteX2-85" fmla="*/ 1350986 w 2522327"/>
              <a:gd name="connsiteY2-86" fmla="*/ 0 h 2513279"/>
              <a:gd name="connsiteX3-87" fmla="*/ 0 w 2522327"/>
              <a:gd name="connsiteY3-88" fmla="*/ 176220 h 2513279"/>
              <a:gd name="connsiteX0-89" fmla="*/ 0 w 2516247"/>
              <a:gd name="connsiteY0-90" fmla="*/ 176655 h 2513279"/>
              <a:gd name="connsiteX1-91" fmla="*/ 2516247 w 2516247"/>
              <a:gd name="connsiteY1-92" fmla="*/ 2513279 h 2513279"/>
              <a:gd name="connsiteX2-93" fmla="*/ 1344906 w 2516247"/>
              <a:gd name="connsiteY2-94" fmla="*/ 0 h 2513279"/>
              <a:gd name="connsiteX3-95" fmla="*/ 0 w 2516247"/>
              <a:gd name="connsiteY3-96" fmla="*/ 176655 h 2513279"/>
              <a:gd name="connsiteX0-97" fmla="*/ 0 w 2506475"/>
              <a:gd name="connsiteY0-98" fmla="*/ 168186 h 2513279"/>
              <a:gd name="connsiteX1-99" fmla="*/ 2506475 w 2506475"/>
              <a:gd name="connsiteY1-100" fmla="*/ 2513279 h 2513279"/>
              <a:gd name="connsiteX2-101" fmla="*/ 1335134 w 2506475"/>
              <a:gd name="connsiteY2-102" fmla="*/ 0 h 2513279"/>
              <a:gd name="connsiteX3-103" fmla="*/ 0 w 2506475"/>
              <a:gd name="connsiteY3-104" fmla="*/ 168186 h 2513279"/>
              <a:gd name="connsiteX0-105" fmla="*/ 0 w 2505823"/>
              <a:gd name="connsiteY0-106" fmla="*/ 168186 h 2522400"/>
              <a:gd name="connsiteX1-107" fmla="*/ 2505823 w 2505823"/>
              <a:gd name="connsiteY1-108" fmla="*/ 2522400 h 2522400"/>
              <a:gd name="connsiteX2-109" fmla="*/ 1335134 w 2505823"/>
              <a:gd name="connsiteY2-110" fmla="*/ 0 h 2522400"/>
              <a:gd name="connsiteX3-111" fmla="*/ 0 w 2505823"/>
              <a:gd name="connsiteY3-112" fmla="*/ 168186 h 2522400"/>
              <a:gd name="connsiteX0-113" fmla="*/ 0 w 2496413"/>
              <a:gd name="connsiteY0-114" fmla="*/ 179044 h 2522400"/>
              <a:gd name="connsiteX1-115" fmla="*/ 2496413 w 2496413"/>
              <a:gd name="connsiteY1-116" fmla="*/ 2522400 h 2522400"/>
              <a:gd name="connsiteX2-117" fmla="*/ 1325724 w 2496413"/>
              <a:gd name="connsiteY2-118" fmla="*/ 0 h 2522400"/>
              <a:gd name="connsiteX3-119" fmla="*/ 0 w 2496413"/>
              <a:gd name="connsiteY3-120" fmla="*/ 179044 h 2522400"/>
              <a:gd name="connsiteX0-121" fmla="*/ 0 w 2505824"/>
              <a:gd name="connsiteY0-122" fmla="*/ 168186 h 2522400"/>
              <a:gd name="connsiteX1-123" fmla="*/ 2505824 w 2505824"/>
              <a:gd name="connsiteY1-124" fmla="*/ 2522400 h 2522400"/>
              <a:gd name="connsiteX2-125" fmla="*/ 1335135 w 2505824"/>
              <a:gd name="connsiteY2-126" fmla="*/ 0 h 2522400"/>
              <a:gd name="connsiteX3-127" fmla="*/ 0 w 2505824"/>
              <a:gd name="connsiteY3-128" fmla="*/ 168186 h 2522400"/>
            </a:gdLst>
            <a:ahLst/>
            <a:cxnLst>
              <a:cxn ang="0">
                <a:pos x="connsiteX0-1" y="connsiteY0-2"/>
              </a:cxn>
              <a:cxn ang="0">
                <a:pos x="connsiteX1-3" y="connsiteY1-4"/>
              </a:cxn>
              <a:cxn ang="0">
                <a:pos x="connsiteX2-5" y="connsiteY2-6"/>
              </a:cxn>
              <a:cxn ang="0">
                <a:pos x="connsiteX3-7" y="connsiteY3-8"/>
              </a:cxn>
            </a:cxnLst>
            <a:rect l="l" t="t" r="r" b="b"/>
            <a:pathLst>
              <a:path w="2505824" h="2522400">
                <a:moveTo>
                  <a:pt x="0" y="168186"/>
                </a:moveTo>
                <a:lnTo>
                  <a:pt x="2505824" y="2522400"/>
                </a:lnTo>
                <a:lnTo>
                  <a:pt x="1335135" y="0"/>
                </a:lnTo>
                <a:lnTo>
                  <a:pt x="0" y="168186"/>
                </a:lnTo>
                <a:close/>
              </a:path>
            </a:pathLst>
          </a:custGeom>
          <a:solidFill>
            <a:srgbClr val="38874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直角三角形 3"/>
          <p:cNvSpPr/>
          <p:nvPr/>
        </p:nvSpPr>
        <p:spPr>
          <a:xfrm>
            <a:off x="7673975" y="2200275"/>
            <a:ext cx="2640013" cy="2498725"/>
          </a:xfrm>
          <a:custGeom>
            <a:avLst/>
            <a:gdLst>
              <a:gd name="connsiteX0" fmla="*/ 0 w 957072"/>
              <a:gd name="connsiteY0" fmla="*/ 2242487 h 2242487"/>
              <a:gd name="connsiteX1" fmla="*/ 0 w 957072"/>
              <a:gd name="connsiteY1" fmla="*/ 0 h 2242487"/>
              <a:gd name="connsiteX2" fmla="*/ 957072 w 957072"/>
              <a:gd name="connsiteY2" fmla="*/ 2242487 h 2242487"/>
              <a:gd name="connsiteX3" fmla="*/ 0 w 957072"/>
              <a:gd name="connsiteY3" fmla="*/ 2242487 h 2242487"/>
              <a:gd name="connsiteX0-1" fmla="*/ 1176528 w 2133600"/>
              <a:gd name="connsiteY0-2" fmla="*/ 2425367 h 2425367"/>
              <a:gd name="connsiteX1-3" fmla="*/ 0 w 2133600"/>
              <a:gd name="connsiteY1-4" fmla="*/ 0 h 2425367"/>
              <a:gd name="connsiteX2-5" fmla="*/ 2133600 w 2133600"/>
              <a:gd name="connsiteY2-6" fmla="*/ 2425367 h 2425367"/>
              <a:gd name="connsiteX3-7" fmla="*/ 1176528 w 2133600"/>
              <a:gd name="connsiteY3-8" fmla="*/ 2425367 h 2425367"/>
              <a:gd name="connsiteX0-9" fmla="*/ 1176528 w 2602992"/>
              <a:gd name="connsiteY0-10" fmla="*/ 2425367 h 2425367"/>
              <a:gd name="connsiteX1-11" fmla="*/ 0 w 2602992"/>
              <a:gd name="connsiteY1-12" fmla="*/ 0 h 2425367"/>
              <a:gd name="connsiteX2-13" fmla="*/ 2602992 w 2602992"/>
              <a:gd name="connsiteY2-14" fmla="*/ 2144951 h 2425367"/>
              <a:gd name="connsiteX3-15" fmla="*/ 1176528 w 2602992"/>
              <a:gd name="connsiteY3-16" fmla="*/ 2425367 h 2425367"/>
              <a:gd name="connsiteX0-17" fmla="*/ 1328928 w 2602992"/>
              <a:gd name="connsiteY0-18" fmla="*/ 2498519 h 2498519"/>
              <a:gd name="connsiteX1-19" fmla="*/ 0 w 2602992"/>
              <a:gd name="connsiteY1-20" fmla="*/ 0 h 2498519"/>
              <a:gd name="connsiteX2-21" fmla="*/ 2602992 w 2602992"/>
              <a:gd name="connsiteY2-22" fmla="*/ 2144951 h 2498519"/>
              <a:gd name="connsiteX3-23" fmla="*/ 1328928 w 2602992"/>
              <a:gd name="connsiteY3-24" fmla="*/ 2498519 h 2498519"/>
              <a:gd name="connsiteX0-25" fmla="*/ 1341120 w 2615184"/>
              <a:gd name="connsiteY0-26" fmla="*/ 2498519 h 2498519"/>
              <a:gd name="connsiteX1-27" fmla="*/ 0 w 2615184"/>
              <a:gd name="connsiteY1-28" fmla="*/ 0 h 2498519"/>
              <a:gd name="connsiteX2-29" fmla="*/ 2615184 w 2615184"/>
              <a:gd name="connsiteY2-30" fmla="*/ 2144951 h 2498519"/>
              <a:gd name="connsiteX3-31" fmla="*/ 1341120 w 2615184"/>
              <a:gd name="connsiteY3-32" fmla="*/ 2498519 h 2498519"/>
              <a:gd name="connsiteX0-33" fmla="*/ 1347216 w 2621280"/>
              <a:gd name="connsiteY0-34" fmla="*/ 2498519 h 2498519"/>
              <a:gd name="connsiteX1-35" fmla="*/ 0 w 2621280"/>
              <a:gd name="connsiteY1-36" fmla="*/ 0 h 2498519"/>
              <a:gd name="connsiteX2-37" fmla="*/ 2621280 w 2621280"/>
              <a:gd name="connsiteY2-38" fmla="*/ 2144951 h 2498519"/>
              <a:gd name="connsiteX3-39" fmla="*/ 1347216 w 2621280"/>
              <a:gd name="connsiteY3-40" fmla="*/ 2498519 h 2498519"/>
              <a:gd name="connsiteX0-41" fmla="*/ 1347216 w 2639568"/>
              <a:gd name="connsiteY0-42" fmla="*/ 2498519 h 2498519"/>
              <a:gd name="connsiteX1-43" fmla="*/ 0 w 2639568"/>
              <a:gd name="connsiteY1-44" fmla="*/ 0 h 2498519"/>
              <a:gd name="connsiteX2-45" fmla="*/ 2639568 w 2639568"/>
              <a:gd name="connsiteY2-46" fmla="*/ 2144951 h 2498519"/>
              <a:gd name="connsiteX3-47" fmla="*/ 1347216 w 2639568"/>
              <a:gd name="connsiteY3-48" fmla="*/ 2498519 h 2498519"/>
              <a:gd name="connsiteX0-49" fmla="*/ 1347216 w 2639568"/>
              <a:gd name="connsiteY0-50" fmla="*/ 2498519 h 2498519"/>
              <a:gd name="connsiteX1-51" fmla="*/ 0 w 2639568"/>
              <a:gd name="connsiteY1-52" fmla="*/ 0 h 2498519"/>
              <a:gd name="connsiteX2-53" fmla="*/ 2639568 w 2639568"/>
              <a:gd name="connsiteY2-54" fmla="*/ 2144951 h 2498519"/>
              <a:gd name="connsiteX3-55" fmla="*/ 1347216 w 2639568"/>
              <a:gd name="connsiteY3-56" fmla="*/ 2498519 h 2498519"/>
            </a:gdLst>
            <a:ahLst/>
            <a:cxnLst>
              <a:cxn ang="0">
                <a:pos x="connsiteX0-1" y="connsiteY0-2"/>
              </a:cxn>
              <a:cxn ang="0">
                <a:pos x="connsiteX1-3" y="connsiteY1-4"/>
              </a:cxn>
              <a:cxn ang="0">
                <a:pos x="connsiteX2-5" y="connsiteY2-6"/>
              </a:cxn>
              <a:cxn ang="0">
                <a:pos x="connsiteX3-7" y="connsiteY3-8"/>
              </a:cxn>
            </a:cxnLst>
            <a:rect l="l" t="t" r="r" b="b"/>
            <a:pathLst>
              <a:path w="2639568" h="2498519">
                <a:moveTo>
                  <a:pt x="1347216" y="2498519"/>
                </a:moveTo>
                <a:lnTo>
                  <a:pt x="0" y="0"/>
                </a:lnTo>
                <a:lnTo>
                  <a:pt x="2639568" y="2144951"/>
                </a:lnTo>
                <a:lnTo>
                  <a:pt x="1347216" y="2498519"/>
                </a:lnTo>
                <a:close/>
              </a:path>
            </a:pathLst>
          </a:custGeom>
          <a:solidFill>
            <a:srgbClr val="DDAA1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251"/>
          <p:cNvSpPr>
            <a:spLocks noEditPoints="1"/>
          </p:cNvSpPr>
          <p:nvPr/>
        </p:nvSpPr>
        <p:spPr bwMode="auto">
          <a:xfrm>
            <a:off x="8724900" y="303847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1366838" y="2798763"/>
            <a:ext cx="5392738" cy="2589213"/>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矩形 48"/>
          <p:cNvSpPr/>
          <p:nvPr/>
        </p:nvSpPr>
        <p:spPr>
          <a:xfrm>
            <a:off x="2549525" y="2557463"/>
            <a:ext cx="3065463" cy="481013"/>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538" name="文本框 49"/>
          <p:cNvSpPr txBox="1"/>
          <p:nvPr/>
        </p:nvSpPr>
        <p:spPr>
          <a:xfrm>
            <a:off x="3249613" y="2628900"/>
            <a:ext cx="2189162" cy="336550"/>
          </a:xfrm>
          <a:prstGeom prst="rect">
            <a:avLst/>
          </a:prstGeom>
          <a:noFill/>
          <a:ln w="9525">
            <a:noFill/>
          </a:ln>
        </p:spPr>
        <p:txBody>
          <a:bodyPr wrap="square" anchor="t">
            <a:spAutoFit/>
          </a:bodyPr>
          <a:lstStyle/>
          <a:p>
            <a:pPr defTabSz="1216025">
              <a:spcBef>
                <a:spcPct val="20000"/>
              </a:spcBef>
            </a:pPr>
            <a:r>
              <a:rPr lang="zh-CN" altLang="en-US"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Add your title</a:t>
            </a:r>
          </a:p>
        </p:txBody>
      </p:sp>
      <p:sp>
        <p:nvSpPr>
          <p:cNvPr id="51" name="矩形 50"/>
          <p:cNvSpPr/>
          <p:nvPr/>
        </p:nvSpPr>
        <p:spPr>
          <a:xfrm>
            <a:off x="2044700" y="3535363"/>
            <a:ext cx="4076700" cy="774700"/>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zh-CN" altLang="en-US" sz="1400" b="0" i="0" u="none" strike="noStrike" kern="1200" cap="none" spc="0" normalizeH="0" baseline="0" noProof="0" dirty="0" smtClean="0">
                <a:ln>
                  <a:noFill/>
                </a:ln>
                <a:solidFill>
                  <a:srgbClr val="00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Add your words here,according to your need to draw the text box size.Please read the instructions and more work at the end of the manual template.</a:t>
            </a: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图片 3"/>
          <p:cNvPicPr>
            <a:picLocks noChangeAspect="1"/>
          </p:cNvPicPr>
          <p:nvPr/>
        </p:nvPicPr>
        <p:blipFill>
          <a:blip r:embed="rId2"/>
          <a:stretch>
            <a:fillRect/>
          </a:stretch>
        </p:blipFill>
        <p:spPr>
          <a:xfrm>
            <a:off x="171450" y="130175"/>
            <a:ext cx="730250" cy="627063"/>
          </a:xfrm>
          <a:prstGeom prst="rect">
            <a:avLst/>
          </a:prstGeom>
          <a:noFill/>
          <a:ln w="9525">
            <a:noFill/>
          </a:ln>
        </p:spPr>
      </p:pic>
      <p:sp>
        <p:nvSpPr>
          <p:cNvPr id="24578"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grpSp>
        <p:nvGrpSpPr>
          <p:cNvPr id="59" name="组合 58"/>
          <p:cNvGrpSpPr/>
          <p:nvPr/>
        </p:nvGrpSpPr>
        <p:grpSpPr>
          <a:xfrm>
            <a:off x="1343025" y="1843088"/>
            <a:ext cx="7993063" cy="3822700"/>
            <a:chOff x="539553" y="1262308"/>
            <a:chExt cx="7992888" cy="3822875"/>
          </a:xfrm>
        </p:grpSpPr>
        <p:sp>
          <p:nvSpPr>
            <p:cNvPr id="60" name="AutoShape 3"/>
            <p:cNvSpPr>
              <a:spLocks noChangeArrowheads="1"/>
            </p:cNvSpPr>
            <p:nvPr/>
          </p:nvSpPr>
          <p:spPr bwMode="auto">
            <a:xfrm>
              <a:off x="539553" y="1413433"/>
              <a:ext cx="7992888" cy="3671750"/>
            </a:xfrm>
            <a:prstGeom prst="rect">
              <a:avLst/>
            </a:prstGeom>
            <a:solidFill>
              <a:sysClr val="windowText" lastClr="000000">
                <a:lumMod val="65000"/>
                <a:lumOff val="35000"/>
                <a:alpha val="78000"/>
              </a:sysClr>
            </a:solidFill>
            <a:ln w="12700" algn="ctr">
              <a:solidFill>
                <a:sysClr val="window" lastClr="FFFFFF"/>
              </a:solidFill>
              <a:round/>
            </a:ln>
            <a:effectLst/>
          </p:spPr>
          <p:txBody>
            <a:bodyPr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prstClr val="black"/>
                </a:solidFill>
                <a:effectLst/>
                <a:uLnTx/>
                <a:uFillTx/>
                <a:latin typeface="+mn-lt"/>
                <a:ea typeface="+mn-ea"/>
                <a:cs typeface="+mn-cs"/>
              </a:endParaRPr>
            </a:p>
          </p:txBody>
        </p:sp>
        <p:sp>
          <p:nvSpPr>
            <p:cNvPr id="61" name="AutoShape 3"/>
            <p:cNvSpPr>
              <a:spLocks noChangeArrowheads="1"/>
            </p:cNvSpPr>
            <p:nvPr/>
          </p:nvSpPr>
          <p:spPr bwMode="gray">
            <a:xfrm>
              <a:off x="573207" y="1262308"/>
              <a:ext cx="7805567" cy="3706674"/>
            </a:xfrm>
            <a:prstGeom prst="rect">
              <a:avLst/>
            </a:prstGeom>
            <a:solidFill>
              <a:srgbClr val="DDAA19"/>
            </a:solidFill>
            <a:ln w="12700" algn="ctr">
              <a:solidFill>
                <a:sysClr val="window" lastClr="FFFFFF"/>
              </a:solidFill>
              <a:rou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zh-CN" sz="2000" b="0" i="0" u="none" strike="noStrike" kern="0" cap="none" spc="0" normalizeH="0" baseline="0" noProof="0">
                <a:ln>
                  <a:noFill/>
                </a:ln>
                <a:solidFill>
                  <a:srgbClr val="1F497D"/>
                </a:solidFill>
                <a:effectLst/>
                <a:uLnTx/>
                <a:uFillTx/>
                <a:latin typeface="+mn-lt"/>
                <a:ea typeface="Microsoft YaHei" panose="020B0503020204020204" pitchFamily="34" charset="-122"/>
                <a:cs typeface="+mn-cs"/>
              </a:endParaRPr>
            </a:p>
          </p:txBody>
        </p:sp>
        <p:sp>
          <p:nvSpPr>
            <p:cNvPr id="62" name="Rectangle 13"/>
            <p:cNvSpPr>
              <a:spLocks noChangeArrowheads="1"/>
            </p:cNvSpPr>
            <p:nvPr/>
          </p:nvSpPr>
          <p:spPr bwMode="auto">
            <a:xfrm>
              <a:off x="793865" y="2075713"/>
              <a:ext cx="7362664" cy="154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457200" algn="just" defTabSz="914400" rtl="0" eaLnBrk="1" fontAlgn="auto" latinLnBrk="0" hangingPunct="1">
                <a:lnSpc>
                  <a:spcPct val="150000"/>
                </a:lnSpc>
                <a:spcBef>
                  <a:spcPts val="0"/>
                </a:spcBef>
                <a:spcAft>
                  <a:spcPts val="800"/>
                </a:spcAft>
                <a:buClrTx/>
                <a:buSzTx/>
                <a:buFontTx/>
                <a:buNone/>
                <a:defRPr/>
              </a:pPr>
              <a:r>
                <a:rPr kumimoji="0" sz="2100" b="0" i="0" u="none" strike="noStrike" kern="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sym typeface="+mn-ea"/>
                </a:rPr>
                <a:t>Add your words here,according to your need to draw the text box size.Please read the instructions and more work at the end of the manual template.</a:t>
              </a:r>
            </a:p>
          </p:txBody>
        </p:sp>
      </p:grpSp>
      <p:cxnSp>
        <p:nvCxnSpPr>
          <p:cNvPr id="63" name="直接连接符 62"/>
          <p:cNvCxnSpPr/>
          <p:nvPr/>
        </p:nvCxnSpPr>
        <p:spPr>
          <a:xfrm>
            <a:off x="1400175" y="1668463"/>
            <a:ext cx="7758113" cy="0"/>
          </a:xfrm>
          <a:prstGeom prst="line">
            <a:avLst/>
          </a:prstGeom>
          <a:noFill/>
          <a:ln w="19050" cap="flat" cmpd="sng" algn="ctr">
            <a:solidFill>
              <a:srgbClr val="F4BB3D"/>
            </a:solidFill>
            <a:prstDash val="solid"/>
          </a:ln>
          <a:effectLst>
            <a:outerShdw blurRad="50800" dist="38100" dir="5400000" algn="t" rotWithShape="0">
              <a:prstClr val="black">
                <a:alpha val="40000"/>
              </a:prstClr>
            </a:outerShdw>
          </a:effectLst>
        </p:spPr>
      </p:cxnSp>
      <p:pic>
        <p:nvPicPr>
          <p:cNvPr id="24584" name="图片 39"/>
          <p:cNvPicPr>
            <a:picLocks noChangeAspect="1"/>
          </p:cNvPicPr>
          <p:nvPr/>
        </p:nvPicPr>
        <p:blipFill>
          <a:blip r:embed="rId3"/>
          <a:stretch>
            <a:fillRect/>
          </a:stretch>
        </p:blipFill>
        <p:spPr>
          <a:xfrm>
            <a:off x="8543925" y="2795588"/>
            <a:ext cx="3251200" cy="3251200"/>
          </a:xfrm>
          <a:prstGeom prst="rect">
            <a:avLst/>
          </a:prstGeom>
          <a:noFill/>
          <a:ln w="9525">
            <a:noFill/>
          </a:ln>
        </p:spPr>
      </p:pic>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800" decel="100000"/>
                                        <p:tgtEl>
                                          <p:spTgt spid="59"/>
                                        </p:tgtEl>
                                      </p:cBhvr>
                                    </p:animEffect>
                                    <p:anim calcmode="lin" valueType="num">
                                      <p:cBhvr>
                                        <p:cTn id="8" dur="800" decel="100000" fill="hold"/>
                                        <p:tgtEl>
                                          <p:spTgt spid="59"/>
                                        </p:tgtEl>
                                        <p:attrNameLst>
                                          <p:attrName>style.rotation</p:attrName>
                                        </p:attrNameLst>
                                      </p:cBhvr>
                                      <p:tavLst>
                                        <p:tav tm="0">
                                          <p:val>
                                            <p:fltVal val="-90"/>
                                          </p:val>
                                        </p:tav>
                                        <p:tav tm="100000">
                                          <p:val>
                                            <p:fltVal val="0"/>
                                          </p:val>
                                        </p:tav>
                                      </p:tavLst>
                                    </p:anim>
                                    <p:anim calcmode="lin" valueType="num">
                                      <p:cBhvr>
                                        <p:cTn id="9" dur="800" decel="100000" fill="hold"/>
                                        <p:tgtEl>
                                          <p:spTgt spid="59"/>
                                        </p:tgtEl>
                                        <p:attrNameLst>
                                          <p:attrName>ppt_x</p:attrName>
                                        </p:attrNameLst>
                                      </p:cBhvr>
                                      <p:tavLst>
                                        <p:tav tm="0">
                                          <p:val>
                                            <p:strVal val="#ppt_x+0.4"/>
                                          </p:val>
                                        </p:tav>
                                        <p:tav tm="100000">
                                          <p:val>
                                            <p:strVal val="#ppt_x-0.05"/>
                                          </p:val>
                                        </p:tav>
                                      </p:tavLst>
                                    </p:anim>
                                    <p:anim calcmode="lin" valueType="num">
                                      <p:cBhvr>
                                        <p:cTn id="10" dur="800" decel="100000" fill="hold"/>
                                        <p:tgtEl>
                                          <p:spTgt spid="59"/>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9"/>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3"/>
          <p:cNvPicPr>
            <a:picLocks noChangeAspect="1"/>
          </p:cNvPicPr>
          <p:nvPr/>
        </p:nvPicPr>
        <p:blipFill>
          <a:blip r:embed="rId2"/>
          <a:stretch>
            <a:fillRect/>
          </a:stretch>
        </p:blipFill>
        <p:spPr>
          <a:xfrm>
            <a:off x="171450" y="130175"/>
            <a:ext cx="730250" cy="627063"/>
          </a:xfrm>
          <a:prstGeom prst="rect">
            <a:avLst/>
          </a:prstGeom>
          <a:noFill/>
          <a:ln w="9525">
            <a:noFill/>
          </a:ln>
        </p:spPr>
      </p:pic>
      <p:sp>
        <p:nvSpPr>
          <p:cNvPr id="26626"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5.1</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pic>
        <p:nvPicPr>
          <p:cNvPr id="26627" name="Picture 2"/>
          <p:cNvPicPr>
            <a:picLocks noChangeAspect="1"/>
          </p:cNvPicPr>
          <p:nvPr/>
        </p:nvPicPr>
        <p:blipFill>
          <a:blip r:embed="rId3"/>
          <a:stretch>
            <a:fillRect/>
          </a:stretch>
        </p:blipFill>
        <p:spPr>
          <a:xfrm>
            <a:off x="2833688" y="1282700"/>
            <a:ext cx="8837612" cy="4243388"/>
          </a:xfrm>
          <a:prstGeom prst="rect">
            <a:avLst/>
          </a:prstGeom>
          <a:noFill/>
          <a:ln w="9525">
            <a:noFill/>
          </a:ln>
        </p:spPr>
      </p:pic>
      <p:sp>
        <p:nvSpPr>
          <p:cNvPr id="26628" name="矩形 12"/>
          <p:cNvSpPr/>
          <p:nvPr/>
        </p:nvSpPr>
        <p:spPr>
          <a:xfrm>
            <a:off x="4676775" y="2319338"/>
            <a:ext cx="5978525" cy="830262"/>
          </a:xfrm>
          <a:prstGeom prst="rect">
            <a:avLst/>
          </a:prstGeom>
          <a:noFill/>
          <a:ln w="9525">
            <a:noFill/>
          </a:ln>
        </p:spPr>
        <p:txBody>
          <a:bodyPr anchor="t">
            <a:spAutoFit/>
          </a:bodyPr>
          <a:lstStyle/>
          <a:p>
            <a:pPr>
              <a:buFont typeface="Arial" panose="020B0604020202020204" pitchFamily="34" charset="0"/>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p>
        </p:txBody>
      </p:sp>
      <p:pic>
        <p:nvPicPr>
          <p:cNvPr id="26629" name="图片 11"/>
          <p:cNvPicPr>
            <a:picLocks noChangeAspect="1"/>
          </p:cNvPicPr>
          <p:nvPr/>
        </p:nvPicPr>
        <p:blipFill>
          <a:blip r:embed="rId4"/>
          <a:srcRect t="51373" r="63333"/>
          <a:stretch>
            <a:fillRect/>
          </a:stretch>
        </p:blipFill>
        <p:spPr>
          <a:xfrm>
            <a:off x="536575" y="2728913"/>
            <a:ext cx="3397250" cy="3001962"/>
          </a:xfrm>
          <a:prstGeom prst="rect">
            <a:avLst/>
          </a:prstGeom>
          <a:noFill/>
          <a:ln w="9525">
            <a:noFill/>
          </a:ln>
        </p:spPr>
      </p:pic>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图片 3"/>
          <p:cNvPicPr>
            <a:picLocks noChangeAspect="1"/>
          </p:cNvPicPr>
          <p:nvPr/>
        </p:nvPicPr>
        <p:blipFill>
          <a:blip r:embed="rId2"/>
          <a:stretch>
            <a:fillRect/>
          </a:stretch>
        </p:blipFill>
        <p:spPr>
          <a:xfrm>
            <a:off x="171450" y="130175"/>
            <a:ext cx="730250" cy="627063"/>
          </a:xfrm>
          <a:prstGeom prst="rect">
            <a:avLst/>
          </a:prstGeom>
          <a:noFill/>
          <a:ln w="9525">
            <a:noFill/>
          </a:ln>
        </p:spPr>
      </p:pic>
      <p:sp>
        <p:nvSpPr>
          <p:cNvPr id="2765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5.3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6" name="矩形 5"/>
          <p:cNvSpPr/>
          <p:nvPr/>
        </p:nvSpPr>
        <p:spPr>
          <a:xfrm>
            <a:off x="5986463" y="2667000"/>
            <a:ext cx="4895850" cy="431800"/>
          </a:xfrm>
          <a:prstGeom prst="rect">
            <a:avLst/>
          </a:prstGeom>
          <a:noFill/>
          <a:ln w="12700">
            <a:solidFill>
              <a:srgbClr val="DDAA1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 name="矩形 6"/>
          <p:cNvSpPr/>
          <p:nvPr/>
        </p:nvSpPr>
        <p:spPr>
          <a:xfrm>
            <a:off x="5986463" y="2667000"/>
            <a:ext cx="431800" cy="431800"/>
          </a:xfrm>
          <a:prstGeom prst="rect">
            <a:avLst/>
          </a:prstGeom>
          <a:solidFill>
            <a:srgbClr val="DDAA19"/>
          </a:solid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mn-lt"/>
                <a:ea typeface="+mn-ea"/>
                <a:cs typeface="+mn-cs"/>
                <a:sym typeface="+mn-ea"/>
              </a:rPr>
              <a:t>1</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53" name="TextBox 21"/>
          <p:cNvSpPr txBox="1"/>
          <p:nvPr/>
        </p:nvSpPr>
        <p:spPr>
          <a:xfrm>
            <a:off x="6494463" y="2727325"/>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p>
        </p:txBody>
      </p:sp>
      <p:pic>
        <p:nvPicPr>
          <p:cNvPr id="27654" name="Picture 2" descr="E:\仝德志文件\03-参考资料\！仝个人\！PPT图片及版面资源\06-PPT精选插图\03-人物\E7B7A3D79D597855A94BCD887D7469A5.png"/>
          <p:cNvPicPr>
            <a:picLocks noChangeAspect="1"/>
          </p:cNvPicPr>
          <p:nvPr/>
        </p:nvPicPr>
        <p:blipFill>
          <a:blip r:embed="rId3"/>
          <a:stretch>
            <a:fillRect/>
          </a:stretch>
        </p:blipFill>
        <p:spPr>
          <a:xfrm>
            <a:off x="1143000" y="1884363"/>
            <a:ext cx="3562350" cy="4249737"/>
          </a:xfrm>
          <a:prstGeom prst="rect">
            <a:avLst/>
          </a:prstGeom>
          <a:noFill/>
          <a:ln w="9525">
            <a:noFill/>
          </a:ln>
        </p:spPr>
      </p:pic>
      <p:sp>
        <p:nvSpPr>
          <p:cNvPr id="11" name="矩形 10"/>
          <p:cNvSpPr/>
          <p:nvPr/>
        </p:nvSpPr>
        <p:spPr>
          <a:xfrm>
            <a:off x="5986463" y="3279775"/>
            <a:ext cx="4895850" cy="433388"/>
          </a:xfrm>
          <a:prstGeom prst="rect">
            <a:avLst/>
          </a:prstGeom>
          <a:noFill/>
          <a:ln w="12700">
            <a:solidFill>
              <a:srgbClr val="38874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2" name="矩形 11"/>
          <p:cNvSpPr/>
          <p:nvPr/>
        </p:nvSpPr>
        <p:spPr>
          <a:xfrm>
            <a:off x="5986463" y="3279775"/>
            <a:ext cx="431800" cy="433388"/>
          </a:xfrm>
          <a:prstGeom prst="rect">
            <a:avLst/>
          </a:prstGeom>
          <a:solidFill>
            <a:srgbClr val="38874E"/>
          </a:solid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schemeClr val="bg1"/>
                </a:solidFill>
                <a:effectLst/>
                <a:uLnTx/>
                <a:uFillTx/>
                <a:latin typeface="+mn-lt"/>
                <a:ea typeface="+mn-ea"/>
                <a:cs typeface="+mn-cs"/>
                <a:sym typeface="+mn-ea"/>
              </a:rPr>
              <a:t>2</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57" name="TextBox 21"/>
          <p:cNvSpPr txBox="1"/>
          <p:nvPr/>
        </p:nvSpPr>
        <p:spPr>
          <a:xfrm>
            <a:off x="6494463" y="3341688"/>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p>
        </p:txBody>
      </p:sp>
      <p:sp>
        <p:nvSpPr>
          <p:cNvPr id="15" name="矩形 14"/>
          <p:cNvSpPr/>
          <p:nvPr/>
        </p:nvSpPr>
        <p:spPr>
          <a:xfrm>
            <a:off x="5986463" y="3922713"/>
            <a:ext cx="4895850" cy="431800"/>
          </a:xfrm>
          <a:prstGeom prst="rect">
            <a:avLst/>
          </a:prstGeom>
          <a:noFill/>
          <a:ln w="12700">
            <a:solidFill>
              <a:srgbClr val="DDAA1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6" name="矩形 15"/>
          <p:cNvSpPr/>
          <p:nvPr/>
        </p:nvSpPr>
        <p:spPr>
          <a:xfrm>
            <a:off x="5986463" y="3922713"/>
            <a:ext cx="431800" cy="431800"/>
          </a:xfrm>
          <a:prstGeom prst="rect">
            <a:avLst/>
          </a:prstGeom>
          <a:solidFill>
            <a:srgbClr val="DDAA19"/>
          </a:solid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schemeClr val="bg1"/>
                </a:solidFill>
                <a:effectLst/>
                <a:uLnTx/>
                <a:uFillTx/>
                <a:latin typeface="+mn-lt"/>
                <a:ea typeface="+mn-ea"/>
                <a:cs typeface="+mn-cs"/>
                <a:sym typeface="+mn-ea"/>
              </a:rPr>
              <a:t>3</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60" name="TextBox 21"/>
          <p:cNvSpPr txBox="1"/>
          <p:nvPr/>
        </p:nvSpPr>
        <p:spPr>
          <a:xfrm>
            <a:off x="6494463" y="3983038"/>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p>
        </p:txBody>
      </p:sp>
      <p:sp>
        <p:nvSpPr>
          <p:cNvPr id="19" name="矩形 18"/>
          <p:cNvSpPr/>
          <p:nvPr/>
        </p:nvSpPr>
        <p:spPr>
          <a:xfrm>
            <a:off x="5986463" y="4564063"/>
            <a:ext cx="4895850" cy="431800"/>
          </a:xfrm>
          <a:prstGeom prst="rect">
            <a:avLst/>
          </a:prstGeom>
          <a:noFill/>
          <a:ln w="12700">
            <a:solidFill>
              <a:srgbClr val="38874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2" name="矩形 21"/>
          <p:cNvSpPr/>
          <p:nvPr/>
        </p:nvSpPr>
        <p:spPr>
          <a:xfrm>
            <a:off x="5986463" y="4564063"/>
            <a:ext cx="431800" cy="431800"/>
          </a:xfrm>
          <a:prstGeom prst="rect">
            <a:avLst/>
          </a:prstGeom>
          <a:solidFill>
            <a:srgbClr val="38874E"/>
          </a:solid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schemeClr val="bg1"/>
                </a:solidFill>
                <a:effectLst/>
                <a:uLnTx/>
                <a:uFillTx/>
                <a:latin typeface="+mn-lt"/>
                <a:ea typeface="+mn-ea"/>
                <a:cs typeface="+mn-cs"/>
                <a:sym typeface="+mn-ea"/>
              </a:rPr>
              <a:t>4</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63" name="TextBox 21"/>
          <p:cNvSpPr txBox="1"/>
          <p:nvPr/>
        </p:nvSpPr>
        <p:spPr>
          <a:xfrm>
            <a:off x="6494463" y="4624388"/>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p>
        </p:txBody>
      </p:sp>
      <p:sp>
        <p:nvSpPr>
          <p:cNvPr id="25" name="矩形 24"/>
          <p:cNvSpPr/>
          <p:nvPr/>
        </p:nvSpPr>
        <p:spPr>
          <a:xfrm>
            <a:off x="5986463" y="5202238"/>
            <a:ext cx="4895850" cy="431800"/>
          </a:xfrm>
          <a:prstGeom prst="rect">
            <a:avLst/>
          </a:prstGeom>
          <a:noFill/>
          <a:ln w="12700">
            <a:solidFill>
              <a:srgbClr val="DDAA1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6" name="矩形 25"/>
          <p:cNvSpPr/>
          <p:nvPr/>
        </p:nvSpPr>
        <p:spPr>
          <a:xfrm>
            <a:off x="5986463" y="5202238"/>
            <a:ext cx="431800" cy="431800"/>
          </a:xfrm>
          <a:prstGeom prst="rect">
            <a:avLst/>
          </a:prstGeom>
          <a:solidFill>
            <a:srgbClr val="DDAA19"/>
          </a:solid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schemeClr val="bg1"/>
                </a:solidFill>
                <a:effectLst/>
                <a:uLnTx/>
                <a:uFillTx/>
                <a:latin typeface="+mn-lt"/>
                <a:ea typeface="+mn-ea"/>
                <a:cs typeface="+mn-cs"/>
                <a:sym typeface="+mn-ea"/>
              </a:rPr>
              <a:t>5</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66" name="TextBox 21"/>
          <p:cNvSpPr txBox="1"/>
          <p:nvPr/>
        </p:nvSpPr>
        <p:spPr>
          <a:xfrm>
            <a:off x="6494463" y="5262563"/>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7"/>
          <p:cNvSpPr>
            <a:spLocks noChangeArrowheads="1"/>
          </p:cNvSpPr>
          <p:nvPr/>
        </p:nvSpPr>
        <p:spPr bwMode="auto">
          <a:xfrm>
            <a:off x="736918" y="151130"/>
            <a:ext cx="202565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altLang="zh-CN" sz="32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Content</a:t>
            </a:r>
          </a:p>
        </p:txBody>
      </p:sp>
      <p:sp>
        <p:nvSpPr>
          <p:cNvPr id="5123"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1.1</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5131" name="文本框 27"/>
          <p:cNvSpPr txBox="1"/>
          <p:nvPr/>
        </p:nvSpPr>
        <p:spPr>
          <a:xfrm>
            <a:off x="1766570" y="1100455"/>
            <a:ext cx="2658745"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Whot is Node.js</a:t>
            </a:r>
          </a:p>
        </p:txBody>
      </p:sp>
      <p:sp>
        <p:nvSpPr>
          <p:cNvPr id="32" name="Oval 7"/>
          <p:cNvSpPr>
            <a:spLocks noChangeAspect="1" noChangeArrowheads="1"/>
          </p:cNvSpPr>
          <p:nvPr/>
        </p:nvSpPr>
        <p:spPr bwMode="auto">
          <a:xfrm>
            <a:off x="1022350" y="3509010"/>
            <a:ext cx="488950" cy="490538"/>
          </a:xfrm>
          <a:prstGeom prst="ellipse">
            <a:avLst/>
          </a:prstGeom>
          <a:solidFill>
            <a:srgbClr val="38874E"/>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5135" name="Picture 8" descr="00"/>
          <p:cNvPicPr>
            <a:picLocks noChangeAspect="1"/>
          </p:cNvPicPr>
          <p:nvPr/>
        </p:nvPicPr>
        <p:blipFill>
          <a:blip r:embed="rId2"/>
          <a:srcRect l="4005" t="3050" r="5560" b="2527"/>
          <a:stretch>
            <a:fillRect/>
          </a:stretch>
        </p:blipFill>
        <p:spPr>
          <a:xfrm>
            <a:off x="901700" y="3389948"/>
            <a:ext cx="719138" cy="777875"/>
          </a:xfrm>
          <a:prstGeom prst="rect">
            <a:avLst/>
          </a:prstGeom>
          <a:noFill/>
          <a:ln w="9525">
            <a:noFill/>
          </a:ln>
        </p:spPr>
      </p:pic>
      <p:pic>
        <p:nvPicPr>
          <p:cNvPr id="5136" name="Picture 7" descr="\\MAGNUM\Projects\Microsoft\Cloud Power FY12\Design\ICONS_PNG\Application.png"/>
          <p:cNvPicPr>
            <a:picLocks noChangeAspect="1"/>
          </p:cNvPicPr>
          <p:nvPr/>
        </p:nvPicPr>
        <p:blipFill>
          <a:blip r:embed="rId3">
            <a:lum bright="100000"/>
          </a:blip>
          <a:stretch>
            <a:fillRect/>
          </a:stretch>
        </p:blipFill>
        <p:spPr>
          <a:xfrm>
            <a:off x="1104900" y="3604260"/>
            <a:ext cx="320675" cy="320675"/>
          </a:xfrm>
          <a:prstGeom prst="rect">
            <a:avLst/>
          </a:prstGeom>
          <a:noFill/>
          <a:ln w="9525">
            <a:noFill/>
          </a:ln>
        </p:spPr>
      </p:pic>
      <p:sp>
        <p:nvSpPr>
          <p:cNvPr id="5137" name="文本框 33"/>
          <p:cNvSpPr txBox="1"/>
          <p:nvPr/>
        </p:nvSpPr>
        <p:spPr>
          <a:xfrm>
            <a:off x="1766570" y="1910715"/>
            <a:ext cx="4340860"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Libuv</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a:t>
            </a:r>
            <a:r>
              <a:rPr lang="en-GB" altLang="zh-CN" sz="2000" b="1" dirty="0">
                <a:solidFill>
                  <a:schemeClr val="accent2">
                    <a:lumMod val="60000"/>
                    <a:lumOff val="4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Event Loop</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Threads</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 </a:t>
            </a:r>
          </a:p>
        </p:txBody>
      </p:sp>
      <p:sp>
        <p:nvSpPr>
          <p:cNvPr id="39" name="Oval 7"/>
          <p:cNvSpPr>
            <a:spLocks noChangeAspect="1" noChangeArrowheads="1"/>
          </p:cNvSpPr>
          <p:nvPr/>
        </p:nvSpPr>
        <p:spPr bwMode="auto">
          <a:xfrm>
            <a:off x="1022350" y="4305300"/>
            <a:ext cx="488950" cy="490538"/>
          </a:xfrm>
          <a:prstGeom prst="ellipse">
            <a:avLst/>
          </a:prstGeom>
          <a:solidFill>
            <a:srgbClr val="F4BB3D"/>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5141" name="Picture 8" descr="00"/>
          <p:cNvPicPr>
            <a:picLocks noChangeAspect="1"/>
          </p:cNvPicPr>
          <p:nvPr/>
        </p:nvPicPr>
        <p:blipFill>
          <a:blip r:embed="rId2"/>
          <a:srcRect l="4005" t="3050" r="5560" b="2527"/>
          <a:stretch>
            <a:fillRect/>
          </a:stretch>
        </p:blipFill>
        <p:spPr>
          <a:xfrm>
            <a:off x="901700" y="4184650"/>
            <a:ext cx="719138" cy="779463"/>
          </a:xfrm>
          <a:prstGeom prst="rect">
            <a:avLst/>
          </a:prstGeom>
          <a:noFill/>
          <a:ln w="9525">
            <a:noFill/>
          </a:ln>
        </p:spPr>
      </p:pic>
      <p:pic>
        <p:nvPicPr>
          <p:cNvPr id="5142" name="Picture 7" descr="\\MAGNUM\Projects\Microsoft\Cloud Power FY12\Design\ICONS_PNG\Application.png"/>
          <p:cNvPicPr>
            <a:picLocks noChangeAspect="1"/>
          </p:cNvPicPr>
          <p:nvPr/>
        </p:nvPicPr>
        <p:blipFill>
          <a:blip r:embed="rId3">
            <a:lum bright="100000"/>
          </a:blip>
          <a:stretch>
            <a:fillRect/>
          </a:stretch>
        </p:blipFill>
        <p:spPr>
          <a:xfrm>
            <a:off x="1104900" y="4400550"/>
            <a:ext cx="320675" cy="320675"/>
          </a:xfrm>
          <a:prstGeom prst="rect">
            <a:avLst/>
          </a:prstGeom>
          <a:noFill/>
          <a:ln w="9525">
            <a:noFill/>
          </a:ln>
        </p:spPr>
      </p:pic>
      <p:sp>
        <p:nvSpPr>
          <p:cNvPr id="5143" name="文本框 39"/>
          <p:cNvSpPr txBox="1"/>
          <p:nvPr/>
        </p:nvSpPr>
        <p:spPr>
          <a:xfrm>
            <a:off x="1766570" y="5100320"/>
            <a:ext cx="5397500"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chemeClr val="accent5">
                    <a:lumMod val="75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Microtask and Macrotask</a:t>
            </a:r>
            <a:endParaRPr lang="en-GB" altLang="zh-CN" sz="2000" b="1" dirty="0">
              <a:solidFill>
                <a:srgbClr val="FF000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 name="Oval 7"/>
          <p:cNvSpPr>
            <a:spLocks noChangeAspect="1" noChangeArrowheads="1"/>
          </p:cNvSpPr>
          <p:nvPr/>
        </p:nvSpPr>
        <p:spPr bwMode="auto">
          <a:xfrm>
            <a:off x="1022350" y="2690495"/>
            <a:ext cx="488950" cy="490538"/>
          </a:xfrm>
          <a:prstGeom prst="ellipse">
            <a:avLst/>
          </a:prstGeom>
          <a:solidFill>
            <a:srgbClr val="F4BB3D"/>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3" name="Picture 8" descr="00"/>
          <p:cNvPicPr>
            <a:picLocks noChangeAspect="1"/>
          </p:cNvPicPr>
          <p:nvPr/>
        </p:nvPicPr>
        <p:blipFill>
          <a:blip r:embed="rId2"/>
          <a:srcRect l="4005" t="3050" r="5560" b="2527"/>
          <a:stretch>
            <a:fillRect/>
          </a:stretch>
        </p:blipFill>
        <p:spPr>
          <a:xfrm>
            <a:off x="901700" y="2569845"/>
            <a:ext cx="719138" cy="779463"/>
          </a:xfrm>
          <a:prstGeom prst="rect">
            <a:avLst/>
          </a:prstGeom>
          <a:noFill/>
          <a:ln w="9525">
            <a:noFill/>
          </a:ln>
        </p:spPr>
      </p:pic>
      <p:pic>
        <p:nvPicPr>
          <p:cNvPr id="4" name="Picture 7" descr="\\MAGNUM\Projects\Microsoft\Cloud Power FY12\Design\ICONS_PNG\Application.png"/>
          <p:cNvPicPr>
            <a:picLocks noChangeAspect="1"/>
          </p:cNvPicPr>
          <p:nvPr/>
        </p:nvPicPr>
        <p:blipFill>
          <a:blip r:embed="rId3">
            <a:lum bright="100000"/>
          </a:blip>
          <a:stretch>
            <a:fillRect/>
          </a:stretch>
        </p:blipFill>
        <p:spPr>
          <a:xfrm>
            <a:off x="1104900" y="2785745"/>
            <a:ext cx="320675" cy="320675"/>
          </a:xfrm>
          <a:prstGeom prst="rect">
            <a:avLst/>
          </a:prstGeom>
          <a:noFill/>
          <a:ln w="9525">
            <a:noFill/>
          </a:ln>
        </p:spPr>
      </p:pic>
      <p:sp>
        <p:nvSpPr>
          <p:cNvPr id="5" name="Oval 7"/>
          <p:cNvSpPr>
            <a:spLocks noChangeAspect="1" noChangeArrowheads="1"/>
          </p:cNvSpPr>
          <p:nvPr/>
        </p:nvSpPr>
        <p:spPr bwMode="auto">
          <a:xfrm>
            <a:off x="1022350" y="1083310"/>
            <a:ext cx="488950" cy="490538"/>
          </a:xfrm>
          <a:prstGeom prst="ellipse">
            <a:avLst/>
          </a:prstGeom>
          <a:solidFill>
            <a:srgbClr val="F4BB3D"/>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6" name="Picture 8" descr="00"/>
          <p:cNvPicPr>
            <a:picLocks noChangeAspect="1"/>
          </p:cNvPicPr>
          <p:nvPr/>
        </p:nvPicPr>
        <p:blipFill>
          <a:blip r:embed="rId2"/>
          <a:srcRect l="4005" t="3050" r="5560" b="2527"/>
          <a:stretch>
            <a:fillRect/>
          </a:stretch>
        </p:blipFill>
        <p:spPr>
          <a:xfrm>
            <a:off x="901700" y="962660"/>
            <a:ext cx="719138" cy="779463"/>
          </a:xfrm>
          <a:prstGeom prst="rect">
            <a:avLst/>
          </a:prstGeom>
          <a:noFill/>
          <a:ln w="9525">
            <a:noFill/>
          </a:ln>
        </p:spPr>
      </p:pic>
      <p:pic>
        <p:nvPicPr>
          <p:cNvPr id="7" name="Picture 7" descr="\\MAGNUM\Projects\Microsoft\Cloud Power FY12\Design\ICONS_PNG\Application.png"/>
          <p:cNvPicPr>
            <a:picLocks noChangeAspect="1"/>
          </p:cNvPicPr>
          <p:nvPr/>
        </p:nvPicPr>
        <p:blipFill>
          <a:blip r:embed="rId3">
            <a:lum bright="100000"/>
          </a:blip>
          <a:stretch>
            <a:fillRect/>
          </a:stretch>
        </p:blipFill>
        <p:spPr>
          <a:xfrm>
            <a:off x="1104900" y="1178560"/>
            <a:ext cx="320675" cy="320675"/>
          </a:xfrm>
          <a:prstGeom prst="rect">
            <a:avLst/>
          </a:prstGeom>
          <a:noFill/>
          <a:ln w="9525">
            <a:noFill/>
          </a:ln>
        </p:spPr>
      </p:pic>
      <p:sp>
        <p:nvSpPr>
          <p:cNvPr id="11" name="Oval 7"/>
          <p:cNvSpPr>
            <a:spLocks noChangeAspect="1" noChangeArrowheads="1"/>
          </p:cNvSpPr>
          <p:nvPr/>
        </p:nvSpPr>
        <p:spPr bwMode="auto">
          <a:xfrm>
            <a:off x="1038860" y="1910715"/>
            <a:ext cx="488950" cy="490538"/>
          </a:xfrm>
          <a:prstGeom prst="ellipse">
            <a:avLst/>
          </a:prstGeom>
          <a:solidFill>
            <a:srgbClr val="38874E"/>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12" name="Picture 8" descr="00"/>
          <p:cNvPicPr>
            <a:picLocks noChangeAspect="1"/>
          </p:cNvPicPr>
          <p:nvPr/>
        </p:nvPicPr>
        <p:blipFill>
          <a:blip r:embed="rId2"/>
          <a:srcRect l="4005" t="3050" r="5560" b="2527"/>
          <a:stretch>
            <a:fillRect/>
          </a:stretch>
        </p:blipFill>
        <p:spPr>
          <a:xfrm>
            <a:off x="918210" y="1791653"/>
            <a:ext cx="719138" cy="777875"/>
          </a:xfrm>
          <a:prstGeom prst="rect">
            <a:avLst/>
          </a:prstGeom>
          <a:noFill/>
          <a:ln w="9525">
            <a:noFill/>
          </a:ln>
        </p:spPr>
      </p:pic>
      <p:pic>
        <p:nvPicPr>
          <p:cNvPr id="13" name="Picture 7" descr="\\MAGNUM\Projects\Microsoft\Cloud Power FY12\Design\ICONS_PNG\Application.png"/>
          <p:cNvPicPr>
            <a:picLocks noChangeAspect="1"/>
          </p:cNvPicPr>
          <p:nvPr/>
        </p:nvPicPr>
        <p:blipFill>
          <a:blip r:embed="rId3">
            <a:lum bright="100000"/>
          </a:blip>
          <a:stretch>
            <a:fillRect/>
          </a:stretch>
        </p:blipFill>
        <p:spPr>
          <a:xfrm>
            <a:off x="1121410" y="2005965"/>
            <a:ext cx="320675" cy="320675"/>
          </a:xfrm>
          <a:prstGeom prst="rect">
            <a:avLst/>
          </a:prstGeom>
          <a:noFill/>
          <a:ln w="9525">
            <a:noFill/>
          </a:ln>
        </p:spPr>
      </p:pic>
      <p:sp>
        <p:nvSpPr>
          <p:cNvPr id="14" name="Oval 7"/>
          <p:cNvSpPr>
            <a:spLocks noChangeAspect="1" noChangeArrowheads="1"/>
          </p:cNvSpPr>
          <p:nvPr/>
        </p:nvSpPr>
        <p:spPr bwMode="auto">
          <a:xfrm>
            <a:off x="1022350" y="5083175"/>
            <a:ext cx="488950" cy="490538"/>
          </a:xfrm>
          <a:prstGeom prst="ellipse">
            <a:avLst/>
          </a:prstGeom>
          <a:solidFill>
            <a:srgbClr val="38874E"/>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15" name="Picture 8" descr="00"/>
          <p:cNvPicPr>
            <a:picLocks noChangeAspect="1"/>
          </p:cNvPicPr>
          <p:nvPr/>
        </p:nvPicPr>
        <p:blipFill>
          <a:blip r:embed="rId2"/>
          <a:srcRect l="4005" t="3050" r="5560" b="2527"/>
          <a:stretch>
            <a:fillRect/>
          </a:stretch>
        </p:blipFill>
        <p:spPr>
          <a:xfrm>
            <a:off x="901700" y="4964113"/>
            <a:ext cx="719138" cy="777875"/>
          </a:xfrm>
          <a:prstGeom prst="rect">
            <a:avLst/>
          </a:prstGeom>
          <a:noFill/>
          <a:ln w="9525">
            <a:noFill/>
          </a:ln>
        </p:spPr>
      </p:pic>
      <p:pic>
        <p:nvPicPr>
          <p:cNvPr id="16" name="Picture 7" descr="\\MAGNUM\Projects\Microsoft\Cloud Power FY12\Design\ICONS_PNG\Application.png"/>
          <p:cNvPicPr>
            <a:picLocks noChangeAspect="1"/>
          </p:cNvPicPr>
          <p:nvPr/>
        </p:nvPicPr>
        <p:blipFill>
          <a:blip r:embed="rId3">
            <a:lum bright="100000"/>
          </a:blip>
          <a:stretch>
            <a:fillRect/>
          </a:stretch>
        </p:blipFill>
        <p:spPr>
          <a:xfrm>
            <a:off x="1104900" y="5178425"/>
            <a:ext cx="320675" cy="320675"/>
          </a:xfrm>
          <a:prstGeom prst="rect">
            <a:avLst/>
          </a:prstGeom>
          <a:noFill/>
          <a:ln w="9525">
            <a:noFill/>
          </a:ln>
        </p:spPr>
      </p:pic>
      <p:sp>
        <p:nvSpPr>
          <p:cNvPr id="21" name="文本框 39"/>
          <p:cNvSpPr txBox="1"/>
          <p:nvPr/>
        </p:nvSpPr>
        <p:spPr>
          <a:xfrm>
            <a:off x="1766570" y="3509010"/>
            <a:ext cx="6962140" cy="706755"/>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Core Modules. </a:t>
            </a:r>
            <a:r>
              <a:rPr lang="en-GB" altLang="zh-CN" sz="2000" b="1" dirty="0">
                <a:solidFill>
                  <a:schemeClr val="tx1">
                    <a:lumMod val="65000"/>
                    <a:lumOff val="35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 Bindings</a:t>
            </a:r>
            <a:endParaRPr lang="en-GB" altLang="zh-CN" sz="2000" b="1" dirty="0">
              <a:solidFill>
                <a:schemeClr val="tx1">
                  <a:lumMod val="65000"/>
                  <a:lumOff val="35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a:p>
            <a:pPr>
              <a:buFont typeface="Arial" panose="020B0604020202020204" pitchFamily="34" charset="0"/>
            </a:pPr>
            <a:endParaRPr lang="en-GB" altLang="zh-CN" sz="2000" b="1" dirty="0">
              <a:solidFill>
                <a:schemeClr val="accent5">
                  <a:lumMod val="75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2" name="文本框 39"/>
          <p:cNvSpPr txBox="1"/>
          <p:nvPr/>
        </p:nvSpPr>
        <p:spPr>
          <a:xfrm>
            <a:off x="1766570" y="4361815"/>
            <a:ext cx="5813425"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chemeClr val="accent1">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C-ares</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a:t>
            </a:r>
            <a:r>
              <a:rPr lang="en-GB" altLang="zh-CN" sz="2000" b="1" dirty="0">
                <a:solidFill>
                  <a:srgbClr val="FF000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ZLib. </a:t>
            </a:r>
            <a:r>
              <a:rPr lang="en-GB" altLang="zh-CN" sz="2000" b="1" dirty="0">
                <a:solidFill>
                  <a:srgbClr val="0070C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HTTP Parser</a:t>
            </a:r>
            <a:r>
              <a:rPr lang="en-GB" altLang="zh-CN" sz="2000" b="1" dirty="0">
                <a:solidFill>
                  <a:srgbClr val="FF000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Open</a:t>
            </a:r>
            <a:r>
              <a:rPr lang="en-GB" altLang="zh-CN" sz="20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SSL</a:t>
            </a:r>
          </a:p>
        </p:txBody>
      </p:sp>
      <p:sp>
        <p:nvSpPr>
          <p:cNvPr id="23" name="文本框 39"/>
          <p:cNvSpPr txBox="1"/>
          <p:nvPr/>
        </p:nvSpPr>
        <p:spPr>
          <a:xfrm>
            <a:off x="1766570" y="2690495"/>
            <a:ext cx="3696970"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rgbClr val="00B0F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V8 Engin</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 </a:t>
            </a:r>
            <a:r>
              <a:rPr lang="en-GB" altLang="zh-CN" sz="2000" b="1" dirty="0">
                <a:solidFill>
                  <a:srgbClr val="7030A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WebAssembly</a:t>
            </a:r>
          </a:p>
        </p:txBody>
      </p:sp>
      <p:pic>
        <p:nvPicPr>
          <p:cNvPr id="24" name="Picture 23" descr="nodejs-icon-17"/>
          <p:cNvPicPr>
            <a:picLocks noChangeAspect="1"/>
          </p:cNvPicPr>
          <p:nvPr/>
        </p:nvPicPr>
        <p:blipFill>
          <a:blip r:embed="rId4"/>
          <a:stretch>
            <a:fillRect/>
          </a:stretch>
        </p:blipFill>
        <p:spPr>
          <a:xfrm>
            <a:off x="5932170" y="278130"/>
            <a:ext cx="3478530" cy="1828165"/>
          </a:xfrm>
          <a:prstGeom prst="rect">
            <a:avLst/>
          </a:prstGeom>
        </p:spPr>
      </p:pic>
      <p:pic>
        <p:nvPicPr>
          <p:cNvPr id="29" name="Picture 28" descr="1200px-V8_JavaScript_engine_logo_2.svg"/>
          <p:cNvPicPr>
            <a:picLocks noChangeAspect="1"/>
          </p:cNvPicPr>
          <p:nvPr/>
        </p:nvPicPr>
        <p:blipFill>
          <a:blip r:embed="rId5"/>
          <a:stretch>
            <a:fillRect/>
          </a:stretch>
        </p:blipFill>
        <p:spPr>
          <a:xfrm>
            <a:off x="7648575" y="3907790"/>
            <a:ext cx="2338705" cy="2338705"/>
          </a:xfrm>
          <a:prstGeom prst="rect">
            <a:avLst/>
          </a:prstGeom>
        </p:spPr>
      </p:pic>
      <p:pic>
        <p:nvPicPr>
          <p:cNvPr id="30" name="Picture 29" descr="banner"/>
          <p:cNvPicPr>
            <a:picLocks noChangeAspect="1"/>
          </p:cNvPicPr>
          <p:nvPr/>
        </p:nvPicPr>
        <p:blipFill>
          <a:blip r:embed="rId6"/>
          <a:stretch>
            <a:fillRect/>
          </a:stretch>
        </p:blipFill>
        <p:spPr>
          <a:xfrm>
            <a:off x="8183880" y="2005965"/>
            <a:ext cx="3726180" cy="1397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图片 3"/>
          <p:cNvPicPr>
            <a:picLocks noChangeAspect="1"/>
          </p:cNvPicPr>
          <p:nvPr/>
        </p:nvPicPr>
        <p:blipFill>
          <a:blip r:embed="rId2"/>
          <a:stretch>
            <a:fillRect/>
          </a:stretch>
        </p:blipFill>
        <p:spPr>
          <a:xfrm>
            <a:off x="171450" y="130175"/>
            <a:ext cx="730250" cy="627063"/>
          </a:xfrm>
          <a:prstGeom prst="rect">
            <a:avLst/>
          </a:prstGeom>
          <a:noFill/>
          <a:ln w="9525">
            <a:noFill/>
          </a:ln>
        </p:spPr>
      </p:pic>
      <p:sp>
        <p:nvSpPr>
          <p:cNvPr id="28674"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5.3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24" name="右箭头 23"/>
          <p:cNvSpPr/>
          <p:nvPr/>
        </p:nvSpPr>
        <p:spPr>
          <a:xfrm>
            <a:off x="0" y="1812925"/>
            <a:ext cx="3946525" cy="979488"/>
          </a:xfrm>
          <a:prstGeom prst="rightArrow">
            <a:avLst>
              <a:gd name="adj1" fmla="val 50000"/>
              <a:gd name="adj2" fmla="val 49065"/>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右箭头 27"/>
          <p:cNvSpPr/>
          <p:nvPr/>
        </p:nvSpPr>
        <p:spPr>
          <a:xfrm>
            <a:off x="0" y="3071813"/>
            <a:ext cx="5175250" cy="1484313"/>
          </a:xfrm>
          <a:prstGeom prst="rightArrow">
            <a:avLst>
              <a:gd name="adj1" fmla="val 50000"/>
              <a:gd name="adj2" fmla="val 49065"/>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 name="右箭头 28"/>
          <p:cNvSpPr/>
          <p:nvPr/>
        </p:nvSpPr>
        <p:spPr>
          <a:xfrm>
            <a:off x="0" y="4837113"/>
            <a:ext cx="4618038" cy="1119188"/>
          </a:xfrm>
          <a:prstGeom prst="rightArrow">
            <a:avLst>
              <a:gd name="adj1" fmla="val 50000"/>
              <a:gd name="adj2" fmla="val 49065"/>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678" name="TextBox 35"/>
          <p:cNvSpPr txBox="1"/>
          <p:nvPr/>
        </p:nvSpPr>
        <p:spPr>
          <a:xfrm>
            <a:off x="190500" y="2149475"/>
            <a:ext cx="3219450" cy="306388"/>
          </a:xfrm>
          <a:prstGeom prst="rect">
            <a:avLst/>
          </a:prstGeom>
          <a:noFill/>
          <a:ln w="9525">
            <a:noFill/>
          </a:ln>
        </p:spPr>
        <p:txBody>
          <a:bodyPr anchor="t">
            <a:spAutoFit/>
          </a:bodyPr>
          <a:lstStyle/>
          <a:p>
            <a:pPr algn="ctr"/>
            <a:r>
              <a:rPr lang="zh-CN" altLang="zh-CN" sz="1400" dirty="0">
                <a:solidFill>
                  <a:schemeClr val="bg1"/>
                </a:solidFill>
                <a:latin typeface="Microsoft YaHei" panose="020B0503020204020204" pitchFamily="34" charset="-122"/>
                <a:ea typeface="Microsoft YaHei" panose="020B0503020204020204" pitchFamily="34" charset="-122"/>
              </a:rPr>
              <a:t>Add your words here</a:t>
            </a:r>
          </a:p>
        </p:txBody>
      </p:sp>
      <p:sp>
        <p:nvSpPr>
          <p:cNvPr id="28679" name="TextBox 35"/>
          <p:cNvSpPr txBox="1"/>
          <p:nvPr/>
        </p:nvSpPr>
        <p:spPr>
          <a:xfrm>
            <a:off x="198438" y="3660775"/>
            <a:ext cx="3221037" cy="306388"/>
          </a:xfrm>
          <a:prstGeom prst="rect">
            <a:avLst/>
          </a:prstGeom>
          <a:noFill/>
          <a:ln w="9525">
            <a:noFill/>
          </a:ln>
        </p:spPr>
        <p:txBody>
          <a:bodyPr anchor="t">
            <a:spAutoFit/>
          </a:bodyPr>
          <a:lstStyle/>
          <a:p>
            <a:pPr algn="ctr"/>
            <a:r>
              <a:rPr lang="zh-CN" altLang="zh-CN" sz="1400" dirty="0">
                <a:solidFill>
                  <a:schemeClr val="bg1"/>
                </a:solidFill>
                <a:latin typeface="Microsoft YaHei" panose="020B0503020204020204" pitchFamily="34" charset="-122"/>
                <a:ea typeface="Microsoft YaHei" panose="020B0503020204020204" pitchFamily="34" charset="-122"/>
              </a:rPr>
              <a:t>Add your words here</a:t>
            </a:r>
          </a:p>
        </p:txBody>
      </p:sp>
      <p:sp>
        <p:nvSpPr>
          <p:cNvPr id="28680" name="TextBox 35"/>
          <p:cNvSpPr txBox="1"/>
          <p:nvPr/>
        </p:nvSpPr>
        <p:spPr>
          <a:xfrm>
            <a:off x="198438" y="5241925"/>
            <a:ext cx="3221037" cy="306388"/>
          </a:xfrm>
          <a:prstGeom prst="rect">
            <a:avLst/>
          </a:prstGeom>
          <a:noFill/>
          <a:ln w="9525">
            <a:noFill/>
          </a:ln>
        </p:spPr>
        <p:txBody>
          <a:bodyPr anchor="t">
            <a:spAutoFit/>
          </a:bodyPr>
          <a:lstStyle/>
          <a:p>
            <a:pPr algn="ctr"/>
            <a:r>
              <a:rPr lang="zh-CN" altLang="zh-CN" sz="1400" dirty="0">
                <a:solidFill>
                  <a:schemeClr val="bg1"/>
                </a:solidFill>
                <a:latin typeface="Microsoft YaHei" panose="020B0503020204020204" pitchFamily="34" charset="-122"/>
                <a:ea typeface="Microsoft YaHei" panose="020B0503020204020204" pitchFamily="34" charset="-122"/>
              </a:rPr>
              <a:t>Add your words here</a:t>
            </a:r>
          </a:p>
        </p:txBody>
      </p:sp>
      <p:sp>
        <p:nvSpPr>
          <p:cNvPr id="33" name="矩形 32"/>
          <p:cNvSpPr/>
          <p:nvPr/>
        </p:nvSpPr>
        <p:spPr>
          <a:xfrm>
            <a:off x="6437313" y="1812925"/>
            <a:ext cx="92075" cy="990600"/>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4" name="矩形 33"/>
          <p:cNvSpPr/>
          <p:nvPr/>
        </p:nvSpPr>
        <p:spPr>
          <a:xfrm>
            <a:off x="6437313" y="3319463"/>
            <a:ext cx="92075" cy="990600"/>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5" name="矩形 34"/>
          <p:cNvSpPr/>
          <p:nvPr/>
        </p:nvSpPr>
        <p:spPr>
          <a:xfrm>
            <a:off x="6437313" y="4900613"/>
            <a:ext cx="92075" cy="990600"/>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684" name="TextBox 35"/>
          <p:cNvSpPr txBox="1"/>
          <p:nvPr/>
        </p:nvSpPr>
        <p:spPr>
          <a:xfrm>
            <a:off x="6619875" y="1849438"/>
            <a:ext cx="4572000" cy="736600"/>
          </a:xfrm>
          <a:prstGeom prst="rect">
            <a:avLst/>
          </a:prstGeom>
          <a:noFill/>
          <a:ln w="9525">
            <a:noFill/>
          </a:ln>
        </p:spPr>
        <p:txBody>
          <a:bodyPr anchor="t">
            <a:spAutoFit/>
          </a:bodyPr>
          <a:lstStyle/>
          <a:p>
            <a:pPr algn="just"/>
            <a:r>
              <a:rPr lang="zh-CN" altLang="zh-CN" sz="14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p>
        </p:txBody>
      </p:sp>
      <p:sp>
        <p:nvSpPr>
          <p:cNvPr id="28685" name="TextBox 35"/>
          <p:cNvSpPr txBox="1"/>
          <p:nvPr/>
        </p:nvSpPr>
        <p:spPr>
          <a:xfrm>
            <a:off x="6619875" y="3355975"/>
            <a:ext cx="4572000" cy="736600"/>
          </a:xfrm>
          <a:prstGeom prst="rect">
            <a:avLst/>
          </a:prstGeom>
          <a:noFill/>
          <a:ln w="9525">
            <a:noFill/>
          </a:ln>
        </p:spPr>
        <p:txBody>
          <a:bodyPr anchor="t">
            <a:spAutoFit/>
          </a:bodyPr>
          <a:lstStyle/>
          <a:p>
            <a:pPr algn="just"/>
            <a:r>
              <a:rPr lang="zh-CN" altLang="zh-CN" sz="14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p>
        </p:txBody>
      </p:sp>
      <p:sp>
        <p:nvSpPr>
          <p:cNvPr id="28686" name="TextBox 35"/>
          <p:cNvSpPr txBox="1"/>
          <p:nvPr/>
        </p:nvSpPr>
        <p:spPr>
          <a:xfrm>
            <a:off x="6619875" y="4937125"/>
            <a:ext cx="4572000" cy="736600"/>
          </a:xfrm>
          <a:prstGeom prst="rect">
            <a:avLst/>
          </a:prstGeom>
          <a:noFill/>
          <a:ln w="9525">
            <a:noFill/>
          </a:ln>
        </p:spPr>
        <p:txBody>
          <a:bodyPr anchor="t">
            <a:spAutoFit/>
          </a:bodyPr>
          <a:lstStyle/>
          <a:p>
            <a:pPr algn="just"/>
            <a:r>
              <a:rPr lang="zh-CN" altLang="zh-CN" sz="14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图片 3"/>
          <p:cNvPicPr>
            <a:picLocks noChangeAspect="1"/>
          </p:cNvPicPr>
          <p:nvPr/>
        </p:nvPicPr>
        <p:blipFill>
          <a:blip r:embed="rId2"/>
          <a:stretch>
            <a:fillRect/>
          </a:stretch>
        </p:blipFill>
        <p:spPr>
          <a:xfrm>
            <a:off x="171450" y="130175"/>
            <a:ext cx="730250" cy="627063"/>
          </a:xfrm>
          <a:prstGeom prst="rect">
            <a:avLst/>
          </a:prstGeom>
          <a:noFill/>
          <a:ln w="9525">
            <a:noFill/>
          </a:ln>
        </p:spPr>
      </p:pic>
      <p:sp>
        <p:nvSpPr>
          <p:cNvPr id="30722"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6.2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5" name="椭圆 4"/>
          <p:cNvSpPr/>
          <p:nvPr/>
        </p:nvSpPr>
        <p:spPr>
          <a:xfrm>
            <a:off x="4149725" y="1885950"/>
            <a:ext cx="2160588" cy="2160588"/>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 name="椭圆 5"/>
          <p:cNvSpPr/>
          <p:nvPr/>
        </p:nvSpPr>
        <p:spPr>
          <a:xfrm>
            <a:off x="5708650" y="1885950"/>
            <a:ext cx="2160588" cy="2160588"/>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a:off x="4149725" y="3403600"/>
            <a:ext cx="2160588" cy="2160588"/>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a:off x="5708650" y="3403600"/>
            <a:ext cx="2160588" cy="2160588"/>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9" name="组合 8"/>
          <p:cNvGrpSpPr/>
          <p:nvPr/>
        </p:nvGrpSpPr>
        <p:grpSpPr>
          <a:xfrm>
            <a:off x="4459214" y="2214832"/>
            <a:ext cx="3096541" cy="3006079"/>
            <a:chOff x="4933659" y="1528513"/>
            <a:chExt cx="3096541" cy="3006076"/>
          </a:xfrm>
          <a:solidFill>
            <a:schemeClr val="bg1"/>
          </a:solidFill>
        </p:grpSpPr>
        <p:sp>
          <p:nvSpPr>
            <p:cNvPr id="10" name="任意多边形 9"/>
            <p:cNvSpPr/>
            <p:nvPr/>
          </p:nvSpPr>
          <p:spPr>
            <a:xfrm>
              <a:off x="6181299" y="1528513"/>
              <a:ext cx="601263" cy="1489462"/>
            </a:xfrm>
            <a:custGeom>
              <a:avLst/>
              <a:gdLst>
                <a:gd name="connsiteX0" fmla="*/ 300632 w 601263"/>
                <a:gd name="connsiteY0" fmla="*/ 0 h 1489462"/>
                <a:gd name="connsiteX1" fmla="*/ 416779 w 601263"/>
                <a:gd name="connsiteY1" fmla="*/ 140772 h 1489462"/>
                <a:gd name="connsiteX2" fmla="*/ 601263 w 601263"/>
                <a:gd name="connsiteY2" fmla="*/ 744731 h 1489462"/>
                <a:gd name="connsiteX3" fmla="*/ 416779 w 601263"/>
                <a:gd name="connsiteY3" fmla="*/ 1348690 h 1489462"/>
                <a:gd name="connsiteX4" fmla="*/ 300632 w 601263"/>
                <a:gd name="connsiteY4" fmla="*/ 1489462 h 1489462"/>
                <a:gd name="connsiteX5" fmla="*/ 184484 w 601263"/>
                <a:gd name="connsiteY5" fmla="*/ 1348690 h 1489462"/>
                <a:gd name="connsiteX6" fmla="*/ 0 w 601263"/>
                <a:gd name="connsiteY6" fmla="*/ 744731 h 1489462"/>
                <a:gd name="connsiteX7" fmla="*/ 184484 w 601263"/>
                <a:gd name="connsiteY7" fmla="*/ 140772 h 148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263" h="1489462">
                  <a:moveTo>
                    <a:pt x="300632" y="0"/>
                  </a:moveTo>
                  <a:lnTo>
                    <a:pt x="416779" y="140772"/>
                  </a:lnTo>
                  <a:cubicBezTo>
                    <a:pt x="533253" y="313176"/>
                    <a:pt x="601263" y="521011"/>
                    <a:pt x="601263" y="744731"/>
                  </a:cubicBezTo>
                  <a:cubicBezTo>
                    <a:pt x="601263" y="968451"/>
                    <a:pt x="533253" y="1176287"/>
                    <a:pt x="416779" y="1348690"/>
                  </a:cubicBezTo>
                  <a:lnTo>
                    <a:pt x="300632" y="1489462"/>
                  </a:lnTo>
                  <a:lnTo>
                    <a:pt x="184484" y="1348690"/>
                  </a:lnTo>
                  <a:cubicBezTo>
                    <a:pt x="68011" y="1176287"/>
                    <a:pt x="0" y="968451"/>
                    <a:pt x="0" y="744731"/>
                  </a:cubicBezTo>
                  <a:cubicBezTo>
                    <a:pt x="0" y="521011"/>
                    <a:pt x="68011" y="313176"/>
                    <a:pt x="184484" y="140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任意多边形 10"/>
            <p:cNvSpPr/>
            <p:nvPr/>
          </p:nvSpPr>
          <p:spPr>
            <a:xfrm>
              <a:off x="6181299" y="3045126"/>
              <a:ext cx="601263" cy="1489463"/>
            </a:xfrm>
            <a:custGeom>
              <a:avLst/>
              <a:gdLst>
                <a:gd name="connsiteX0" fmla="*/ 300923 w 601263"/>
                <a:gd name="connsiteY0" fmla="*/ 0 h 1489463"/>
                <a:gd name="connsiteX1" fmla="*/ 416779 w 601263"/>
                <a:gd name="connsiteY1" fmla="*/ 140419 h 1489463"/>
                <a:gd name="connsiteX2" fmla="*/ 601263 w 601263"/>
                <a:gd name="connsiteY2" fmla="*/ 744378 h 1489463"/>
                <a:gd name="connsiteX3" fmla="*/ 416779 w 601263"/>
                <a:gd name="connsiteY3" fmla="*/ 1348337 h 1489463"/>
                <a:gd name="connsiteX4" fmla="*/ 300340 w 601263"/>
                <a:gd name="connsiteY4" fmla="*/ 1489463 h 1489463"/>
                <a:gd name="connsiteX5" fmla="*/ 184484 w 601263"/>
                <a:gd name="connsiteY5" fmla="*/ 1349044 h 1489463"/>
                <a:gd name="connsiteX6" fmla="*/ 0 w 601263"/>
                <a:gd name="connsiteY6" fmla="*/ 745085 h 1489463"/>
                <a:gd name="connsiteX7" fmla="*/ 184484 w 601263"/>
                <a:gd name="connsiteY7" fmla="*/ 141126 h 148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263" h="1489463">
                  <a:moveTo>
                    <a:pt x="300923" y="0"/>
                  </a:moveTo>
                  <a:lnTo>
                    <a:pt x="416779" y="140419"/>
                  </a:lnTo>
                  <a:cubicBezTo>
                    <a:pt x="533253" y="312823"/>
                    <a:pt x="601263" y="520658"/>
                    <a:pt x="601263" y="744378"/>
                  </a:cubicBezTo>
                  <a:cubicBezTo>
                    <a:pt x="601263" y="968098"/>
                    <a:pt x="533253" y="1175934"/>
                    <a:pt x="416779" y="1348337"/>
                  </a:cubicBezTo>
                  <a:lnTo>
                    <a:pt x="300340" y="1489463"/>
                  </a:lnTo>
                  <a:lnTo>
                    <a:pt x="184484" y="1349044"/>
                  </a:lnTo>
                  <a:cubicBezTo>
                    <a:pt x="68011" y="1176641"/>
                    <a:pt x="0" y="968805"/>
                    <a:pt x="0" y="745085"/>
                  </a:cubicBezTo>
                  <a:cubicBezTo>
                    <a:pt x="0" y="521365"/>
                    <a:pt x="68011" y="313530"/>
                    <a:pt x="184484" y="1411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任意多边形 11"/>
            <p:cNvSpPr/>
            <p:nvPr/>
          </p:nvSpPr>
          <p:spPr>
            <a:xfrm>
              <a:off x="4933659" y="2709994"/>
              <a:ext cx="1537372" cy="643466"/>
            </a:xfrm>
            <a:custGeom>
              <a:avLst/>
              <a:gdLst>
                <a:gd name="connsiteX0" fmla="*/ 768686 w 1537372"/>
                <a:gd name="connsiteY0" fmla="*/ 0 h 643466"/>
                <a:gd name="connsiteX1" fmla="*/ 1532514 w 1537372"/>
                <a:gd name="connsiteY1" fmla="*/ 316388 h 643466"/>
                <a:gd name="connsiteX2" fmla="*/ 1537372 w 1537372"/>
                <a:gd name="connsiteY2" fmla="*/ 321733 h 643466"/>
                <a:gd name="connsiteX3" fmla="*/ 1532514 w 1537372"/>
                <a:gd name="connsiteY3" fmla="*/ 327078 h 643466"/>
                <a:gd name="connsiteX4" fmla="*/ 768686 w 1537372"/>
                <a:gd name="connsiteY4" fmla="*/ 643466 h 643466"/>
                <a:gd name="connsiteX5" fmla="*/ 4858 w 1537372"/>
                <a:gd name="connsiteY5" fmla="*/ 327078 h 643466"/>
                <a:gd name="connsiteX6" fmla="*/ 0 w 1537372"/>
                <a:gd name="connsiteY6" fmla="*/ 321733 h 643466"/>
                <a:gd name="connsiteX7" fmla="*/ 4858 w 1537372"/>
                <a:gd name="connsiteY7" fmla="*/ 316388 h 643466"/>
                <a:gd name="connsiteX8" fmla="*/ 768686 w 1537372"/>
                <a:gd name="connsiteY8" fmla="*/ 0 h 64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7372" h="643466">
                  <a:moveTo>
                    <a:pt x="768686" y="0"/>
                  </a:moveTo>
                  <a:cubicBezTo>
                    <a:pt x="1066980" y="0"/>
                    <a:pt x="1337034" y="120907"/>
                    <a:pt x="1532514" y="316388"/>
                  </a:cubicBezTo>
                  <a:lnTo>
                    <a:pt x="1537372" y="321733"/>
                  </a:lnTo>
                  <a:lnTo>
                    <a:pt x="1532514" y="327078"/>
                  </a:lnTo>
                  <a:cubicBezTo>
                    <a:pt x="1337034" y="522559"/>
                    <a:pt x="1066980" y="643466"/>
                    <a:pt x="768686" y="643466"/>
                  </a:cubicBezTo>
                  <a:cubicBezTo>
                    <a:pt x="470393" y="643466"/>
                    <a:pt x="200339" y="522559"/>
                    <a:pt x="4858" y="327078"/>
                  </a:cubicBezTo>
                  <a:lnTo>
                    <a:pt x="0" y="321733"/>
                  </a:lnTo>
                  <a:lnTo>
                    <a:pt x="4858" y="316388"/>
                  </a:lnTo>
                  <a:cubicBezTo>
                    <a:pt x="200339" y="120907"/>
                    <a:pt x="470393" y="0"/>
                    <a:pt x="76868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任意多边形 12"/>
            <p:cNvSpPr/>
            <p:nvPr/>
          </p:nvSpPr>
          <p:spPr>
            <a:xfrm>
              <a:off x="6492828" y="2708580"/>
              <a:ext cx="1537372" cy="643466"/>
            </a:xfrm>
            <a:custGeom>
              <a:avLst/>
              <a:gdLst>
                <a:gd name="connsiteX0" fmla="*/ 768686 w 1537372"/>
                <a:gd name="connsiteY0" fmla="*/ 0 h 643466"/>
                <a:gd name="connsiteX1" fmla="*/ 1532514 w 1537372"/>
                <a:gd name="connsiteY1" fmla="*/ 316388 h 643466"/>
                <a:gd name="connsiteX2" fmla="*/ 1537372 w 1537372"/>
                <a:gd name="connsiteY2" fmla="*/ 321733 h 643466"/>
                <a:gd name="connsiteX3" fmla="*/ 1532514 w 1537372"/>
                <a:gd name="connsiteY3" fmla="*/ 327078 h 643466"/>
                <a:gd name="connsiteX4" fmla="*/ 768686 w 1537372"/>
                <a:gd name="connsiteY4" fmla="*/ 643466 h 643466"/>
                <a:gd name="connsiteX5" fmla="*/ 4858 w 1537372"/>
                <a:gd name="connsiteY5" fmla="*/ 327078 h 643466"/>
                <a:gd name="connsiteX6" fmla="*/ 0 w 1537372"/>
                <a:gd name="connsiteY6" fmla="*/ 321733 h 643466"/>
                <a:gd name="connsiteX7" fmla="*/ 4858 w 1537372"/>
                <a:gd name="connsiteY7" fmla="*/ 316388 h 643466"/>
                <a:gd name="connsiteX8" fmla="*/ 768686 w 1537372"/>
                <a:gd name="connsiteY8" fmla="*/ 0 h 64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7372" h="643466">
                  <a:moveTo>
                    <a:pt x="768686" y="0"/>
                  </a:moveTo>
                  <a:cubicBezTo>
                    <a:pt x="1066980" y="0"/>
                    <a:pt x="1337034" y="120907"/>
                    <a:pt x="1532514" y="316388"/>
                  </a:cubicBezTo>
                  <a:lnTo>
                    <a:pt x="1537372" y="321733"/>
                  </a:lnTo>
                  <a:lnTo>
                    <a:pt x="1532514" y="327078"/>
                  </a:lnTo>
                  <a:cubicBezTo>
                    <a:pt x="1337034" y="522559"/>
                    <a:pt x="1066980" y="643466"/>
                    <a:pt x="768686" y="643466"/>
                  </a:cubicBezTo>
                  <a:cubicBezTo>
                    <a:pt x="470393" y="643466"/>
                    <a:pt x="200339" y="522559"/>
                    <a:pt x="4858" y="327078"/>
                  </a:cubicBezTo>
                  <a:lnTo>
                    <a:pt x="0" y="321733"/>
                  </a:lnTo>
                  <a:lnTo>
                    <a:pt x="4858" y="316388"/>
                  </a:lnTo>
                  <a:cubicBezTo>
                    <a:pt x="200339" y="120907"/>
                    <a:pt x="470393" y="0"/>
                    <a:pt x="76868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sp>
        <p:nvSpPr>
          <p:cNvPr id="30728" name="文本框 24"/>
          <p:cNvSpPr txBox="1"/>
          <p:nvPr/>
        </p:nvSpPr>
        <p:spPr>
          <a:xfrm>
            <a:off x="4638675" y="2214563"/>
            <a:ext cx="720725" cy="1108075"/>
          </a:xfrm>
          <a:prstGeom prst="rect">
            <a:avLst/>
          </a:prstGeom>
          <a:noFill/>
          <a:ln w="9525">
            <a:noFill/>
          </a:ln>
        </p:spPr>
        <p:txBody>
          <a:bodyPr anchor="t">
            <a:spAutoFit/>
          </a:bodyPr>
          <a:lstStyle/>
          <a:p>
            <a:pPr>
              <a:buFont typeface="Arial" panose="020B0604020202020204" pitchFamily="34" charset="0"/>
            </a:pPr>
            <a:r>
              <a:rPr lang="en-US" altLang="zh-CN" sz="6600" b="1" dirty="0">
                <a:solidFill>
                  <a:srgbClr val="FFFFFF"/>
                </a:solidFill>
                <a:latin typeface="Broadway" pitchFamily="82" charset="0"/>
                <a:ea typeface="SimSun" panose="02010600030101010101" pitchFamily="2" charset="-122"/>
              </a:rPr>
              <a:t>S</a:t>
            </a:r>
            <a:endParaRPr lang="zh-CN" altLang="en-US" sz="6600" b="1" dirty="0">
              <a:solidFill>
                <a:srgbClr val="FFFFFF"/>
              </a:solidFill>
              <a:latin typeface="Broadway" pitchFamily="82" charset="0"/>
              <a:ea typeface="SimSun" panose="02010600030101010101" pitchFamily="2" charset="-122"/>
            </a:endParaRPr>
          </a:p>
        </p:txBody>
      </p:sp>
      <p:sp>
        <p:nvSpPr>
          <p:cNvPr id="30729" name="文本框 25"/>
          <p:cNvSpPr txBox="1"/>
          <p:nvPr/>
        </p:nvSpPr>
        <p:spPr>
          <a:xfrm>
            <a:off x="6440488" y="2214563"/>
            <a:ext cx="720725" cy="1108075"/>
          </a:xfrm>
          <a:prstGeom prst="rect">
            <a:avLst/>
          </a:prstGeom>
          <a:noFill/>
          <a:ln w="9525">
            <a:noFill/>
          </a:ln>
        </p:spPr>
        <p:txBody>
          <a:bodyPr anchor="t">
            <a:spAutoFit/>
          </a:bodyPr>
          <a:lstStyle/>
          <a:p>
            <a:pPr>
              <a:buFont typeface="Arial" panose="020B0604020202020204" pitchFamily="34" charset="0"/>
            </a:pPr>
            <a:r>
              <a:rPr lang="en-US" altLang="zh-CN" sz="6600" b="1" dirty="0">
                <a:solidFill>
                  <a:srgbClr val="FFFFFF"/>
                </a:solidFill>
                <a:latin typeface="Broadway" pitchFamily="82" charset="0"/>
                <a:ea typeface="SimSun" panose="02010600030101010101" pitchFamily="2" charset="-122"/>
              </a:rPr>
              <a:t>W</a:t>
            </a:r>
            <a:endParaRPr lang="zh-CN" altLang="en-US" sz="6600" b="1" dirty="0">
              <a:solidFill>
                <a:srgbClr val="FFFFFF"/>
              </a:solidFill>
              <a:latin typeface="Broadway" pitchFamily="82" charset="0"/>
              <a:ea typeface="SimSun" panose="02010600030101010101" pitchFamily="2" charset="-122"/>
            </a:endParaRPr>
          </a:p>
        </p:txBody>
      </p:sp>
      <p:sp>
        <p:nvSpPr>
          <p:cNvPr id="30730" name="文本框 26"/>
          <p:cNvSpPr txBox="1"/>
          <p:nvPr/>
        </p:nvSpPr>
        <p:spPr>
          <a:xfrm>
            <a:off x="4624388" y="4125913"/>
            <a:ext cx="720725" cy="1108075"/>
          </a:xfrm>
          <a:prstGeom prst="rect">
            <a:avLst/>
          </a:prstGeom>
          <a:noFill/>
          <a:ln w="9525">
            <a:noFill/>
          </a:ln>
        </p:spPr>
        <p:txBody>
          <a:bodyPr anchor="t">
            <a:spAutoFit/>
          </a:bodyPr>
          <a:lstStyle/>
          <a:p>
            <a:pPr>
              <a:buFont typeface="Arial" panose="020B0604020202020204" pitchFamily="34" charset="0"/>
            </a:pPr>
            <a:r>
              <a:rPr lang="en-US" altLang="zh-CN" sz="6600" b="1" dirty="0">
                <a:solidFill>
                  <a:srgbClr val="FFFFFF"/>
                </a:solidFill>
                <a:latin typeface="Broadway" pitchFamily="82" charset="0"/>
                <a:ea typeface="SimSun" panose="02010600030101010101" pitchFamily="2" charset="-122"/>
              </a:rPr>
              <a:t>O</a:t>
            </a:r>
            <a:endParaRPr lang="zh-CN" altLang="en-US" sz="6600" b="1" dirty="0">
              <a:solidFill>
                <a:srgbClr val="FFFFFF"/>
              </a:solidFill>
              <a:latin typeface="Broadway" pitchFamily="82" charset="0"/>
              <a:ea typeface="SimSun" panose="02010600030101010101" pitchFamily="2" charset="-122"/>
            </a:endParaRPr>
          </a:p>
        </p:txBody>
      </p:sp>
      <p:sp>
        <p:nvSpPr>
          <p:cNvPr id="30731" name="文本框 27"/>
          <p:cNvSpPr txBox="1"/>
          <p:nvPr/>
        </p:nvSpPr>
        <p:spPr>
          <a:xfrm>
            <a:off x="6572250" y="4125913"/>
            <a:ext cx="722313" cy="1108075"/>
          </a:xfrm>
          <a:prstGeom prst="rect">
            <a:avLst/>
          </a:prstGeom>
          <a:noFill/>
          <a:ln w="9525">
            <a:noFill/>
          </a:ln>
        </p:spPr>
        <p:txBody>
          <a:bodyPr anchor="t">
            <a:spAutoFit/>
          </a:bodyPr>
          <a:lstStyle/>
          <a:p>
            <a:pPr>
              <a:buFont typeface="Arial" panose="020B0604020202020204" pitchFamily="34" charset="0"/>
            </a:pPr>
            <a:r>
              <a:rPr lang="en-US" altLang="zh-CN" sz="6600" b="1" dirty="0">
                <a:solidFill>
                  <a:srgbClr val="FFFFFF"/>
                </a:solidFill>
                <a:latin typeface="Broadway" pitchFamily="82" charset="0"/>
                <a:ea typeface="SimSun" panose="02010600030101010101" pitchFamily="2" charset="-122"/>
              </a:rPr>
              <a:t>T</a:t>
            </a:r>
            <a:endParaRPr lang="zh-CN" altLang="en-US" sz="6600" b="1" dirty="0">
              <a:solidFill>
                <a:srgbClr val="FFFFFF"/>
              </a:solidFill>
              <a:latin typeface="Broadway" pitchFamily="82" charset="0"/>
              <a:ea typeface="SimSun" panose="02010600030101010101" pitchFamily="2" charset="-122"/>
            </a:endParaRPr>
          </a:p>
        </p:txBody>
      </p:sp>
      <p:sp>
        <p:nvSpPr>
          <p:cNvPr id="18" name="矩形 28"/>
          <p:cNvSpPr>
            <a:spLocks noChangeArrowheads="1"/>
          </p:cNvSpPr>
          <p:nvPr/>
        </p:nvSpPr>
        <p:spPr bwMode="auto">
          <a:xfrm>
            <a:off x="7999413" y="2214563"/>
            <a:ext cx="3271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sz="1400" b="0" i="0" u="none" strike="noStrike" kern="1200" cap="none" spc="0" normalizeH="0" baseline="0" noProof="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your words here,according to your need to draw the text box size</a:t>
            </a:r>
          </a:p>
        </p:txBody>
      </p:sp>
      <p:sp>
        <p:nvSpPr>
          <p:cNvPr id="19" name="矩形 29"/>
          <p:cNvSpPr>
            <a:spLocks noChangeArrowheads="1"/>
          </p:cNvSpPr>
          <p:nvPr/>
        </p:nvSpPr>
        <p:spPr bwMode="auto">
          <a:xfrm>
            <a:off x="7999413" y="4311650"/>
            <a:ext cx="32718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sz="1400" b="0" i="0" u="none" strike="noStrike" kern="1200" cap="none" spc="0" normalizeH="0" baseline="0" noProof="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your words here,according to your need to draw the text box size</a:t>
            </a:r>
          </a:p>
        </p:txBody>
      </p:sp>
      <p:sp>
        <p:nvSpPr>
          <p:cNvPr id="22" name="矩形 30"/>
          <p:cNvSpPr>
            <a:spLocks noChangeArrowheads="1"/>
          </p:cNvSpPr>
          <p:nvPr/>
        </p:nvSpPr>
        <p:spPr bwMode="auto">
          <a:xfrm>
            <a:off x="763588" y="4311650"/>
            <a:ext cx="31940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sz="1400" b="0" i="0" u="none" strike="noStrike" kern="1200" cap="none" spc="0" normalizeH="0" baseline="0" noProof="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your words here,according to your need to draw the text box size</a:t>
            </a:r>
          </a:p>
        </p:txBody>
      </p:sp>
      <p:sp>
        <p:nvSpPr>
          <p:cNvPr id="23" name="矩形 31"/>
          <p:cNvSpPr>
            <a:spLocks noChangeArrowheads="1"/>
          </p:cNvSpPr>
          <p:nvPr/>
        </p:nvSpPr>
        <p:spPr bwMode="auto">
          <a:xfrm>
            <a:off x="763588" y="2214563"/>
            <a:ext cx="32083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sz="1400" b="0" i="0" u="none" strike="noStrike" kern="1200" cap="none" spc="0" normalizeH="0" baseline="0" noProof="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your words here,according to your need to draw the text box size</a:t>
            </a: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nvSpPr>
        <p:spPr>
          <a:xfrm flipH="1" flipV="1">
            <a:off x="3632200" y="2108200"/>
            <a:ext cx="179388" cy="111125"/>
          </a:xfrm>
          <a:prstGeom prst="rtTriangle">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lt1"/>
              </a:solidFill>
              <a:effectLst/>
              <a:uLnTx/>
              <a:uFillTx/>
              <a:latin typeface="Microsoft YaHei" panose="020B0503020204020204" pitchFamily="34" charset="-122"/>
              <a:ea typeface="Microsoft YaHei" panose="020B0503020204020204" pitchFamily="34" charset="-122"/>
              <a:cs typeface="+mn-cs"/>
            </a:endParaRPr>
          </a:p>
        </p:txBody>
      </p:sp>
      <p:sp>
        <p:nvSpPr>
          <p:cNvPr id="11" name="直角三角形 10"/>
          <p:cNvSpPr/>
          <p:nvPr/>
        </p:nvSpPr>
        <p:spPr>
          <a:xfrm>
            <a:off x="10510838" y="3916363"/>
            <a:ext cx="177800" cy="111125"/>
          </a:xfrm>
          <a:prstGeom prst="rtTriangle">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lt1"/>
              </a:solidFill>
              <a:effectLst/>
              <a:uLnTx/>
              <a:uFillTx/>
              <a:latin typeface="Microsoft YaHei" panose="020B0503020204020204" pitchFamily="34" charset="-122"/>
              <a:ea typeface="Microsoft YaHei" panose="020B0503020204020204" pitchFamily="34" charset="-122"/>
              <a:cs typeface="+mn-cs"/>
            </a:endParaRPr>
          </a:p>
        </p:txBody>
      </p:sp>
      <p:sp>
        <p:nvSpPr>
          <p:cNvPr id="12" name="直角三角形 11"/>
          <p:cNvSpPr/>
          <p:nvPr/>
        </p:nvSpPr>
        <p:spPr>
          <a:xfrm>
            <a:off x="10510838" y="2147888"/>
            <a:ext cx="177800" cy="111125"/>
          </a:xfrm>
          <a:prstGeom prst="rtTriangle">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lt1"/>
              </a:solidFill>
              <a:effectLst/>
              <a:uLnTx/>
              <a:uFillTx/>
              <a:latin typeface="Microsoft YaHei" panose="020B0503020204020204" pitchFamily="34" charset="-122"/>
              <a:ea typeface="Microsoft YaHei" panose="020B0503020204020204" pitchFamily="34" charset="-122"/>
              <a:cs typeface="+mn-cs"/>
            </a:endParaRPr>
          </a:p>
        </p:txBody>
      </p:sp>
      <p:sp>
        <p:nvSpPr>
          <p:cNvPr id="16" name="直角三角形 15"/>
          <p:cNvSpPr/>
          <p:nvPr/>
        </p:nvSpPr>
        <p:spPr>
          <a:xfrm flipH="1" flipV="1">
            <a:off x="3632200" y="3948113"/>
            <a:ext cx="179388" cy="111125"/>
          </a:xfrm>
          <a:prstGeom prst="rtTriangle">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lt1"/>
              </a:solidFill>
              <a:effectLst/>
              <a:uLnTx/>
              <a:uFillTx/>
              <a:latin typeface="Microsoft YaHei" panose="020B0503020204020204" pitchFamily="34" charset="-122"/>
              <a:ea typeface="Microsoft YaHei" panose="020B0503020204020204" pitchFamily="34" charset="-122"/>
              <a:cs typeface="+mn-cs"/>
            </a:endParaRPr>
          </a:p>
        </p:txBody>
      </p:sp>
      <p:pic>
        <p:nvPicPr>
          <p:cNvPr id="31749" name="图片 3"/>
          <p:cNvPicPr>
            <a:picLocks noChangeAspect="1"/>
          </p:cNvPicPr>
          <p:nvPr/>
        </p:nvPicPr>
        <p:blipFill>
          <a:blip r:embed="rId2"/>
          <a:stretch>
            <a:fillRect/>
          </a:stretch>
        </p:blipFill>
        <p:spPr>
          <a:xfrm>
            <a:off x="171450" y="130175"/>
            <a:ext cx="730250" cy="627063"/>
          </a:xfrm>
          <a:prstGeom prst="rect">
            <a:avLst/>
          </a:prstGeom>
          <a:noFill/>
          <a:ln w="9525">
            <a:noFill/>
          </a:ln>
        </p:spPr>
      </p:pic>
      <p:sp>
        <p:nvSpPr>
          <p:cNvPr id="3175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6.3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5" name="矩形 4"/>
          <p:cNvSpPr/>
          <p:nvPr/>
        </p:nvSpPr>
        <p:spPr>
          <a:xfrm>
            <a:off x="3786188" y="1477963"/>
            <a:ext cx="6743700" cy="4249738"/>
          </a:xfrm>
          <a:prstGeom prst="rect">
            <a:avLst/>
          </a:prstGeom>
          <a:solidFill>
            <a:srgbClr val="E9E9E9"/>
          </a:solidFill>
          <a:ln w="9525">
            <a:solidFill>
              <a:schemeClr val="bg1">
                <a:lumMod val="7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3632200" y="1679575"/>
            <a:ext cx="2879725" cy="428625"/>
          </a:xfrm>
          <a:prstGeom prst="rect">
            <a:avLst/>
          </a:prstGeom>
          <a:solidFill>
            <a:srgbClr val="38874E"/>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1 </a:t>
            </a:r>
            <a:r>
              <a:rPr kumimoji="0" lang="zh-CN" altLang="en-US"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Add your title</a:t>
            </a:r>
          </a:p>
        </p:txBody>
      </p:sp>
      <p:sp>
        <p:nvSpPr>
          <p:cNvPr id="31753" name="TextBox 35"/>
          <p:cNvSpPr txBox="1"/>
          <p:nvPr/>
        </p:nvSpPr>
        <p:spPr>
          <a:xfrm>
            <a:off x="3859213" y="2100263"/>
            <a:ext cx="3011487" cy="1050925"/>
          </a:xfrm>
          <a:prstGeom prst="rect">
            <a:avLst/>
          </a:prstGeom>
          <a:noFill/>
          <a:ln w="9525">
            <a:noFill/>
          </a:ln>
        </p:spPr>
        <p:txBody>
          <a:bodyPr wrap="square" anchor="t">
            <a:spAutoFit/>
          </a:bodyPr>
          <a:lstStyle/>
          <a:p>
            <a:pPr defTabSz="914400">
              <a:lnSpc>
                <a:spcPct val="130000"/>
              </a:lnSpc>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a:t>
            </a:r>
          </a:p>
        </p:txBody>
      </p:sp>
      <p:sp>
        <p:nvSpPr>
          <p:cNvPr id="13" name="矩形 12"/>
          <p:cNvSpPr/>
          <p:nvPr/>
        </p:nvSpPr>
        <p:spPr>
          <a:xfrm>
            <a:off x="7793038" y="2255838"/>
            <a:ext cx="2879725" cy="428625"/>
          </a:xfrm>
          <a:prstGeom prst="rect">
            <a:avLst/>
          </a:prstGeom>
          <a:solidFill>
            <a:srgbClr val="DDAA1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3 </a:t>
            </a:r>
            <a:r>
              <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Add your title</a:t>
            </a:r>
          </a:p>
        </p:txBody>
      </p:sp>
      <p:sp>
        <p:nvSpPr>
          <p:cNvPr id="31755" name="TextBox 36"/>
          <p:cNvSpPr txBox="1"/>
          <p:nvPr/>
        </p:nvSpPr>
        <p:spPr>
          <a:xfrm>
            <a:off x="7656513" y="2684463"/>
            <a:ext cx="3017837" cy="1050925"/>
          </a:xfrm>
          <a:prstGeom prst="rect">
            <a:avLst/>
          </a:prstGeom>
          <a:noFill/>
          <a:ln w="9525">
            <a:noFill/>
          </a:ln>
        </p:spPr>
        <p:txBody>
          <a:bodyPr wrap="square" anchor="t">
            <a:spAutoFit/>
          </a:bodyPr>
          <a:lstStyle/>
          <a:p>
            <a:pPr defTabSz="914400">
              <a:lnSpc>
                <a:spcPct val="130000"/>
              </a:lnSpc>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a:t>
            </a:r>
          </a:p>
        </p:txBody>
      </p:sp>
      <p:sp>
        <p:nvSpPr>
          <p:cNvPr id="17" name="矩形 16"/>
          <p:cNvSpPr/>
          <p:nvPr/>
        </p:nvSpPr>
        <p:spPr>
          <a:xfrm>
            <a:off x="3632200" y="3519488"/>
            <a:ext cx="2879725" cy="428625"/>
          </a:xfrm>
          <a:prstGeom prst="rect">
            <a:avLst/>
          </a:prstGeom>
          <a:solidFill>
            <a:srgbClr val="DDAA1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2 </a:t>
            </a:r>
            <a:r>
              <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Add your title</a:t>
            </a:r>
          </a:p>
        </p:txBody>
      </p:sp>
      <p:sp>
        <p:nvSpPr>
          <p:cNvPr id="31757" name="TextBox 37"/>
          <p:cNvSpPr txBox="1"/>
          <p:nvPr/>
        </p:nvSpPr>
        <p:spPr>
          <a:xfrm>
            <a:off x="3859213" y="4056063"/>
            <a:ext cx="3013075" cy="1050925"/>
          </a:xfrm>
          <a:prstGeom prst="rect">
            <a:avLst/>
          </a:prstGeom>
          <a:noFill/>
          <a:ln w="9525">
            <a:noFill/>
          </a:ln>
        </p:spPr>
        <p:txBody>
          <a:bodyPr wrap="square" anchor="t">
            <a:spAutoFit/>
          </a:bodyPr>
          <a:lstStyle/>
          <a:p>
            <a:pPr defTabSz="914400">
              <a:lnSpc>
                <a:spcPct val="130000"/>
              </a:lnSpc>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a:t>
            </a:r>
          </a:p>
        </p:txBody>
      </p:sp>
      <p:sp>
        <p:nvSpPr>
          <p:cNvPr id="22" name="矩形 21"/>
          <p:cNvSpPr/>
          <p:nvPr/>
        </p:nvSpPr>
        <p:spPr>
          <a:xfrm>
            <a:off x="7793038" y="4006850"/>
            <a:ext cx="2879725" cy="428625"/>
          </a:xfrm>
          <a:prstGeom prst="rect">
            <a:avLst/>
          </a:prstGeom>
          <a:solidFill>
            <a:srgbClr val="38874E"/>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4 </a:t>
            </a:r>
            <a:r>
              <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Add your title</a:t>
            </a:r>
          </a:p>
        </p:txBody>
      </p:sp>
      <p:sp>
        <p:nvSpPr>
          <p:cNvPr id="31759" name="TextBox 38"/>
          <p:cNvSpPr txBox="1"/>
          <p:nvPr/>
        </p:nvSpPr>
        <p:spPr>
          <a:xfrm>
            <a:off x="7656513" y="4397375"/>
            <a:ext cx="3017837" cy="1050925"/>
          </a:xfrm>
          <a:prstGeom prst="rect">
            <a:avLst/>
          </a:prstGeom>
          <a:noFill/>
          <a:ln w="9525">
            <a:noFill/>
          </a:ln>
        </p:spPr>
        <p:txBody>
          <a:bodyPr wrap="square" anchor="t">
            <a:spAutoFit/>
          </a:bodyPr>
          <a:lstStyle/>
          <a:p>
            <a:pPr defTabSz="914400">
              <a:lnSpc>
                <a:spcPct val="130000"/>
              </a:lnSpc>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a:t>
            </a:r>
          </a:p>
        </p:txBody>
      </p:sp>
      <p:pic>
        <p:nvPicPr>
          <p:cNvPr id="31760" name="Picture 2" descr="C:\Users\user\Desktop\35.png"/>
          <p:cNvPicPr>
            <a:picLocks noChangeAspect="1"/>
          </p:cNvPicPr>
          <p:nvPr/>
        </p:nvPicPr>
        <p:blipFill>
          <a:blip r:embed="rId3"/>
          <a:srcRect b="2574"/>
          <a:stretch>
            <a:fillRect/>
          </a:stretch>
        </p:blipFill>
        <p:spPr>
          <a:xfrm>
            <a:off x="476250" y="2849563"/>
            <a:ext cx="3270250" cy="2878137"/>
          </a:xfrm>
          <a:prstGeom prst="rect">
            <a:avLst/>
          </a:prstGeom>
          <a:noFill/>
          <a:ln w="9525">
            <a:noFill/>
          </a:ln>
        </p:spPr>
      </p:pic>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图片 3"/>
          <p:cNvPicPr>
            <a:picLocks noChangeAspect="1"/>
          </p:cNvPicPr>
          <p:nvPr/>
        </p:nvPicPr>
        <p:blipFill>
          <a:blip r:embed="rId2"/>
          <a:stretch>
            <a:fillRect/>
          </a:stretch>
        </p:blipFill>
        <p:spPr>
          <a:xfrm>
            <a:off x="171450" y="130175"/>
            <a:ext cx="730250" cy="627063"/>
          </a:xfrm>
          <a:prstGeom prst="rect">
            <a:avLst/>
          </a:prstGeom>
          <a:noFill/>
          <a:ln w="9525">
            <a:noFill/>
          </a:ln>
        </p:spPr>
      </p:pic>
      <p:sp>
        <p:nvSpPr>
          <p:cNvPr id="3277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6.3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32771" name="Freeform 8"/>
          <p:cNvSpPr/>
          <p:nvPr/>
        </p:nvSpPr>
        <p:spPr>
          <a:xfrm>
            <a:off x="2336800" y="3157538"/>
            <a:ext cx="1409700" cy="1409700"/>
          </a:xfrm>
          <a:custGeom>
            <a:avLst/>
            <a:gdLst/>
            <a:ahLst/>
            <a:cxnLst>
              <a:cxn ang="0">
                <a:pos x="1250431" y="523140"/>
              </a:cxn>
              <a:cxn ang="0">
                <a:pos x="1217823" y="446583"/>
              </a:cxn>
              <a:cxn ang="0">
                <a:pos x="1315646" y="354431"/>
              </a:cxn>
              <a:cxn ang="0">
                <a:pos x="1266026" y="280709"/>
              </a:cxn>
              <a:cxn ang="0">
                <a:pos x="1144102" y="333165"/>
              </a:cxn>
              <a:cxn ang="0">
                <a:pos x="1085975" y="273620"/>
              </a:cxn>
              <a:cxn ang="0">
                <a:pos x="1019342" y="224000"/>
              </a:cxn>
              <a:cxn ang="0">
                <a:pos x="1057621" y="94987"/>
              </a:cxn>
              <a:cxn ang="0">
                <a:pos x="979646" y="56709"/>
              </a:cxn>
              <a:cxn ang="0">
                <a:pos x="898836" y="163038"/>
              </a:cxn>
              <a:cxn ang="0">
                <a:pos x="819444" y="140355"/>
              </a:cxn>
              <a:cxn ang="0">
                <a:pos x="737216" y="130430"/>
              </a:cxn>
              <a:cxn ang="0">
                <a:pos x="706026" y="0"/>
              </a:cxn>
              <a:cxn ang="0">
                <a:pos x="618127" y="5671"/>
              </a:cxn>
              <a:cxn ang="0">
                <a:pos x="602532" y="138937"/>
              </a:cxn>
              <a:cxn ang="0">
                <a:pos x="521722" y="158785"/>
              </a:cxn>
              <a:cxn ang="0">
                <a:pos x="445165" y="191393"/>
              </a:cxn>
              <a:cxn ang="0">
                <a:pos x="353013" y="93570"/>
              </a:cxn>
              <a:cxn ang="0">
                <a:pos x="279291" y="143190"/>
              </a:cxn>
              <a:cxn ang="0">
                <a:pos x="333165" y="265114"/>
              </a:cxn>
              <a:cxn ang="0">
                <a:pos x="273620" y="323241"/>
              </a:cxn>
              <a:cxn ang="0">
                <a:pos x="222582" y="389874"/>
              </a:cxn>
              <a:cxn ang="0">
                <a:pos x="94987" y="351595"/>
              </a:cxn>
              <a:cxn ang="0">
                <a:pos x="55291" y="429570"/>
              </a:cxn>
              <a:cxn ang="0">
                <a:pos x="163038" y="510380"/>
              </a:cxn>
              <a:cxn ang="0">
                <a:pos x="140355" y="589772"/>
              </a:cxn>
              <a:cxn ang="0">
                <a:pos x="129013" y="672000"/>
              </a:cxn>
              <a:cxn ang="0">
                <a:pos x="0" y="703190"/>
              </a:cxn>
              <a:cxn ang="0">
                <a:pos x="4253" y="791089"/>
              </a:cxn>
              <a:cxn ang="0">
                <a:pos x="137519" y="806684"/>
              </a:cxn>
              <a:cxn ang="0">
                <a:pos x="158785" y="887494"/>
              </a:cxn>
              <a:cxn ang="0">
                <a:pos x="189975" y="964051"/>
              </a:cxn>
              <a:cxn ang="0">
                <a:pos x="93570" y="1056203"/>
              </a:cxn>
              <a:cxn ang="0">
                <a:pos x="141772" y="1129925"/>
              </a:cxn>
              <a:cxn ang="0">
                <a:pos x="265114" y="1076051"/>
              </a:cxn>
              <a:cxn ang="0">
                <a:pos x="321823" y="1135596"/>
              </a:cxn>
              <a:cxn ang="0">
                <a:pos x="388456" y="1186634"/>
              </a:cxn>
              <a:cxn ang="0">
                <a:pos x="351595" y="1314229"/>
              </a:cxn>
              <a:cxn ang="0">
                <a:pos x="429570" y="1353925"/>
              </a:cxn>
              <a:cxn ang="0">
                <a:pos x="508962" y="1246178"/>
              </a:cxn>
              <a:cxn ang="0">
                <a:pos x="589772" y="1268861"/>
              </a:cxn>
              <a:cxn ang="0">
                <a:pos x="672000" y="1280203"/>
              </a:cxn>
              <a:cxn ang="0">
                <a:pos x="703190" y="1409216"/>
              </a:cxn>
              <a:cxn ang="0">
                <a:pos x="791089" y="1404963"/>
              </a:cxn>
              <a:cxn ang="0">
                <a:pos x="806684" y="1271697"/>
              </a:cxn>
              <a:cxn ang="0">
                <a:pos x="886076" y="1250431"/>
              </a:cxn>
              <a:cxn ang="0">
                <a:pos x="962633" y="1219241"/>
              </a:cxn>
              <a:cxn ang="0">
                <a:pos x="1054785" y="1315646"/>
              </a:cxn>
              <a:cxn ang="0">
                <a:pos x="1128507" y="1267444"/>
              </a:cxn>
              <a:cxn ang="0">
                <a:pos x="1076051" y="1144102"/>
              </a:cxn>
              <a:cxn ang="0">
                <a:pos x="1135596" y="1085975"/>
              </a:cxn>
              <a:cxn ang="0">
                <a:pos x="1185216" y="1020760"/>
              </a:cxn>
              <a:cxn ang="0">
                <a:pos x="1314229" y="1057621"/>
              </a:cxn>
              <a:cxn ang="0">
                <a:pos x="1352507" y="979646"/>
              </a:cxn>
              <a:cxn ang="0">
                <a:pos x="1246178" y="900254"/>
              </a:cxn>
              <a:cxn ang="0">
                <a:pos x="1268861" y="819444"/>
              </a:cxn>
              <a:cxn ang="0">
                <a:pos x="1278786" y="737216"/>
              </a:cxn>
              <a:cxn ang="0">
                <a:pos x="1409216" y="706026"/>
              </a:cxn>
              <a:cxn ang="0">
                <a:pos x="1403545" y="618127"/>
              </a:cxn>
              <a:cxn ang="0">
                <a:pos x="1270279" y="602532"/>
              </a:cxn>
              <a:cxn ang="0">
                <a:pos x="1250431" y="523140"/>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DDAA19"/>
          </a:solidFill>
          <a:ln w="9525">
            <a:noFill/>
          </a:ln>
        </p:spPr>
        <p:txBody>
          <a:bodyPr/>
          <a:lstStyle/>
          <a:p>
            <a:endParaRPr lang="en-US"/>
          </a:p>
        </p:txBody>
      </p:sp>
      <p:sp>
        <p:nvSpPr>
          <p:cNvPr id="26" name="椭圆 25"/>
          <p:cNvSpPr/>
          <p:nvPr/>
        </p:nvSpPr>
        <p:spPr>
          <a:xfrm>
            <a:off x="2689225" y="3509963"/>
            <a:ext cx="704850" cy="704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73" name="Freeform 8"/>
          <p:cNvSpPr/>
          <p:nvPr/>
        </p:nvSpPr>
        <p:spPr>
          <a:xfrm>
            <a:off x="3551238" y="2413000"/>
            <a:ext cx="1568450" cy="1566863"/>
          </a:xfrm>
          <a:custGeom>
            <a:avLst/>
            <a:gdLst/>
            <a:ahLst/>
            <a:cxnLst>
              <a:cxn ang="0">
                <a:pos x="1390627" y="581793"/>
              </a:cxn>
              <a:cxn ang="0">
                <a:pos x="1354363" y="496652"/>
              </a:cxn>
              <a:cxn ang="0">
                <a:pos x="1463154" y="394169"/>
              </a:cxn>
              <a:cxn ang="0">
                <a:pos x="1407970" y="312181"/>
              </a:cxn>
              <a:cxn ang="0">
                <a:pos x="1272376" y="370518"/>
              </a:cxn>
              <a:cxn ang="0">
                <a:pos x="1207732" y="304298"/>
              </a:cxn>
              <a:cxn ang="0">
                <a:pos x="1133629" y="249114"/>
              </a:cxn>
              <a:cxn ang="0">
                <a:pos x="1176199" y="105637"/>
              </a:cxn>
              <a:cxn ang="0">
                <a:pos x="1089482" y="63067"/>
              </a:cxn>
              <a:cxn ang="0">
                <a:pos x="999611" y="181318"/>
              </a:cxn>
              <a:cxn ang="0">
                <a:pos x="911318" y="156091"/>
              </a:cxn>
              <a:cxn ang="0">
                <a:pos x="819871" y="145054"/>
              </a:cxn>
              <a:cxn ang="0">
                <a:pos x="785184" y="0"/>
              </a:cxn>
              <a:cxn ang="0">
                <a:pos x="687430" y="6307"/>
              </a:cxn>
              <a:cxn ang="0">
                <a:pos x="670086" y="154514"/>
              </a:cxn>
              <a:cxn ang="0">
                <a:pos x="580216" y="176587"/>
              </a:cxn>
              <a:cxn ang="0">
                <a:pos x="495076" y="212851"/>
              </a:cxn>
              <a:cxn ang="0">
                <a:pos x="392592" y="104060"/>
              </a:cxn>
              <a:cxn ang="0">
                <a:pos x="310605" y="159244"/>
              </a:cxn>
              <a:cxn ang="0">
                <a:pos x="370518" y="294838"/>
              </a:cxn>
              <a:cxn ang="0">
                <a:pos x="304298" y="359482"/>
              </a:cxn>
              <a:cxn ang="0">
                <a:pos x="247538" y="433585"/>
              </a:cxn>
              <a:cxn ang="0">
                <a:pos x="105637" y="391015"/>
              </a:cxn>
              <a:cxn ang="0">
                <a:pos x="61490" y="477732"/>
              </a:cxn>
              <a:cxn ang="0">
                <a:pos x="181318" y="567603"/>
              </a:cxn>
              <a:cxn ang="0">
                <a:pos x="156091" y="655896"/>
              </a:cxn>
              <a:cxn ang="0">
                <a:pos x="143477" y="747343"/>
              </a:cxn>
              <a:cxn ang="0">
                <a:pos x="0" y="782030"/>
              </a:cxn>
              <a:cxn ang="0">
                <a:pos x="4730" y="879784"/>
              </a:cxn>
              <a:cxn ang="0">
                <a:pos x="152937" y="897128"/>
              </a:cxn>
              <a:cxn ang="0">
                <a:pos x="176587" y="986998"/>
              </a:cxn>
              <a:cxn ang="0">
                <a:pos x="211274" y="1072138"/>
              </a:cxn>
              <a:cxn ang="0">
                <a:pos x="104060" y="1174622"/>
              </a:cxn>
              <a:cxn ang="0">
                <a:pos x="157667" y="1256609"/>
              </a:cxn>
              <a:cxn ang="0">
                <a:pos x="294838" y="1196696"/>
              </a:cxn>
              <a:cxn ang="0">
                <a:pos x="357905" y="1262916"/>
              </a:cxn>
              <a:cxn ang="0">
                <a:pos x="432009" y="1319676"/>
              </a:cxn>
              <a:cxn ang="0">
                <a:pos x="391015" y="1461577"/>
              </a:cxn>
              <a:cxn ang="0">
                <a:pos x="477732" y="1505724"/>
              </a:cxn>
              <a:cxn ang="0">
                <a:pos x="566026" y="1385896"/>
              </a:cxn>
              <a:cxn ang="0">
                <a:pos x="655896" y="1411123"/>
              </a:cxn>
              <a:cxn ang="0">
                <a:pos x="747343" y="1423737"/>
              </a:cxn>
              <a:cxn ang="0">
                <a:pos x="782030" y="1567214"/>
              </a:cxn>
              <a:cxn ang="0">
                <a:pos x="879784" y="1562484"/>
              </a:cxn>
              <a:cxn ang="0">
                <a:pos x="897128" y="1414277"/>
              </a:cxn>
              <a:cxn ang="0">
                <a:pos x="985421" y="1390627"/>
              </a:cxn>
              <a:cxn ang="0">
                <a:pos x="1070562" y="1355940"/>
              </a:cxn>
              <a:cxn ang="0">
                <a:pos x="1173045" y="1463154"/>
              </a:cxn>
              <a:cxn ang="0">
                <a:pos x="1255033" y="1409547"/>
              </a:cxn>
              <a:cxn ang="0">
                <a:pos x="1196696" y="1272376"/>
              </a:cxn>
              <a:cxn ang="0">
                <a:pos x="1262916" y="1207732"/>
              </a:cxn>
              <a:cxn ang="0">
                <a:pos x="1318100" y="1135205"/>
              </a:cxn>
              <a:cxn ang="0">
                <a:pos x="1461577" y="1176199"/>
              </a:cxn>
              <a:cxn ang="0">
                <a:pos x="1504147" y="1089482"/>
              </a:cxn>
              <a:cxn ang="0">
                <a:pos x="1385896" y="1001188"/>
              </a:cxn>
              <a:cxn ang="0">
                <a:pos x="1411123" y="911318"/>
              </a:cxn>
              <a:cxn ang="0">
                <a:pos x="1422160" y="819871"/>
              </a:cxn>
              <a:cxn ang="0">
                <a:pos x="1567214" y="785184"/>
              </a:cxn>
              <a:cxn ang="0">
                <a:pos x="1560907" y="687430"/>
              </a:cxn>
              <a:cxn ang="0">
                <a:pos x="1412700" y="670086"/>
              </a:cxn>
              <a:cxn ang="0">
                <a:pos x="1390627" y="581793"/>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38874E"/>
          </a:solidFill>
          <a:ln w="9525">
            <a:noFill/>
          </a:ln>
        </p:spPr>
        <p:txBody>
          <a:bodyPr/>
          <a:lstStyle/>
          <a:p>
            <a:endParaRPr lang="en-US"/>
          </a:p>
        </p:txBody>
      </p:sp>
      <p:sp>
        <p:nvSpPr>
          <p:cNvPr id="29" name="椭圆 28"/>
          <p:cNvSpPr/>
          <p:nvPr/>
        </p:nvSpPr>
        <p:spPr>
          <a:xfrm>
            <a:off x="3930650" y="2786063"/>
            <a:ext cx="823913" cy="8239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75" name="Freeform 8"/>
          <p:cNvSpPr/>
          <p:nvPr/>
        </p:nvSpPr>
        <p:spPr>
          <a:xfrm>
            <a:off x="4789488" y="3157538"/>
            <a:ext cx="1938337" cy="1938337"/>
          </a:xfrm>
          <a:custGeom>
            <a:avLst/>
            <a:gdLst/>
            <a:ahLst/>
            <a:cxnLst>
              <a:cxn ang="0">
                <a:pos x="1719994" y="719589"/>
              </a:cxn>
              <a:cxn ang="0">
                <a:pos x="1675142" y="614284"/>
              </a:cxn>
              <a:cxn ang="0">
                <a:pos x="1809699" y="487527"/>
              </a:cxn>
              <a:cxn ang="0">
                <a:pos x="1741445" y="386121"/>
              </a:cxn>
              <a:cxn ang="0">
                <a:pos x="1573736" y="458275"/>
              </a:cxn>
              <a:cxn ang="0">
                <a:pos x="1493782" y="376371"/>
              </a:cxn>
              <a:cxn ang="0">
                <a:pos x="1402127" y="308117"/>
              </a:cxn>
              <a:cxn ang="0">
                <a:pos x="1454780" y="130657"/>
              </a:cxn>
              <a:cxn ang="0">
                <a:pos x="1347524" y="78004"/>
              </a:cxn>
              <a:cxn ang="0">
                <a:pos x="1236368" y="224262"/>
              </a:cxn>
              <a:cxn ang="0">
                <a:pos x="1127162" y="193061"/>
              </a:cxn>
              <a:cxn ang="0">
                <a:pos x="1014055" y="179410"/>
              </a:cxn>
              <a:cxn ang="0">
                <a:pos x="971153" y="0"/>
              </a:cxn>
              <a:cxn ang="0">
                <a:pos x="850246" y="7800"/>
              </a:cxn>
              <a:cxn ang="0">
                <a:pos x="828795" y="191110"/>
              </a:cxn>
              <a:cxn ang="0">
                <a:pos x="717639" y="218412"/>
              </a:cxn>
              <a:cxn ang="0">
                <a:pos x="612333" y="263264"/>
              </a:cxn>
              <a:cxn ang="0">
                <a:pos x="485577" y="128707"/>
              </a:cxn>
              <a:cxn ang="0">
                <a:pos x="384171" y="196961"/>
              </a:cxn>
              <a:cxn ang="0">
                <a:pos x="458275" y="364670"/>
              </a:cxn>
              <a:cxn ang="0">
                <a:pos x="376371" y="444624"/>
              </a:cxn>
              <a:cxn ang="0">
                <a:pos x="306167" y="536279"/>
              </a:cxn>
              <a:cxn ang="0">
                <a:pos x="130657" y="483626"/>
              </a:cxn>
              <a:cxn ang="0">
                <a:pos x="76054" y="590882"/>
              </a:cxn>
              <a:cxn ang="0">
                <a:pos x="224262" y="702038"/>
              </a:cxn>
              <a:cxn ang="0">
                <a:pos x="193061" y="811244"/>
              </a:cxn>
              <a:cxn ang="0">
                <a:pos x="177460" y="924351"/>
              </a:cxn>
              <a:cxn ang="0">
                <a:pos x="0" y="967253"/>
              </a:cxn>
              <a:cxn ang="0">
                <a:pos x="5850" y="1088160"/>
              </a:cxn>
              <a:cxn ang="0">
                <a:pos x="189160" y="1109611"/>
              </a:cxn>
              <a:cxn ang="0">
                <a:pos x="218412" y="1220767"/>
              </a:cxn>
              <a:cxn ang="0">
                <a:pos x="261314" y="1326073"/>
              </a:cxn>
              <a:cxn ang="0">
                <a:pos x="128707" y="1452829"/>
              </a:cxn>
              <a:cxn ang="0">
                <a:pos x="195011" y="1554235"/>
              </a:cxn>
              <a:cxn ang="0">
                <a:pos x="364670" y="1480131"/>
              </a:cxn>
              <a:cxn ang="0">
                <a:pos x="442674" y="1562035"/>
              </a:cxn>
              <a:cxn ang="0">
                <a:pos x="534329" y="1632239"/>
              </a:cxn>
              <a:cxn ang="0">
                <a:pos x="483626" y="1807749"/>
              </a:cxn>
              <a:cxn ang="0">
                <a:pos x="590882" y="1862352"/>
              </a:cxn>
              <a:cxn ang="0">
                <a:pos x="700088" y="1714144"/>
              </a:cxn>
              <a:cxn ang="0">
                <a:pos x="811244" y="1745345"/>
              </a:cxn>
              <a:cxn ang="0">
                <a:pos x="924351" y="1760946"/>
              </a:cxn>
              <a:cxn ang="0">
                <a:pos x="967253" y="1938406"/>
              </a:cxn>
              <a:cxn ang="0">
                <a:pos x="1088160" y="1932556"/>
              </a:cxn>
              <a:cxn ang="0">
                <a:pos x="1109611" y="1749246"/>
              </a:cxn>
              <a:cxn ang="0">
                <a:pos x="1218817" y="1719994"/>
              </a:cxn>
              <a:cxn ang="0">
                <a:pos x="1324122" y="1677092"/>
              </a:cxn>
              <a:cxn ang="0">
                <a:pos x="1450879" y="1809699"/>
              </a:cxn>
              <a:cxn ang="0">
                <a:pos x="1552285" y="1743395"/>
              </a:cxn>
              <a:cxn ang="0">
                <a:pos x="1480131" y="1573736"/>
              </a:cxn>
              <a:cxn ang="0">
                <a:pos x="1562035" y="1493782"/>
              </a:cxn>
              <a:cxn ang="0">
                <a:pos x="1630289" y="1404077"/>
              </a:cxn>
              <a:cxn ang="0">
                <a:pos x="1807749" y="1454780"/>
              </a:cxn>
              <a:cxn ang="0">
                <a:pos x="1860402" y="1347524"/>
              </a:cxn>
              <a:cxn ang="0">
                <a:pos x="1714144" y="1238318"/>
              </a:cxn>
              <a:cxn ang="0">
                <a:pos x="1745345" y="1127162"/>
              </a:cxn>
              <a:cxn ang="0">
                <a:pos x="1758996" y="1014055"/>
              </a:cxn>
              <a:cxn ang="0">
                <a:pos x="1938406" y="971153"/>
              </a:cxn>
              <a:cxn ang="0">
                <a:pos x="1930606" y="850246"/>
              </a:cxn>
              <a:cxn ang="0">
                <a:pos x="1747296" y="828795"/>
              </a:cxn>
              <a:cxn ang="0">
                <a:pos x="1719994" y="719589"/>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DDAA19"/>
          </a:solidFill>
          <a:ln w="9525">
            <a:noFill/>
          </a:ln>
        </p:spPr>
        <p:txBody>
          <a:bodyPr/>
          <a:lstStyle/>
          <a:p>
            <a:endParaRPr lang="en-US"/>
          </a:p>
        </p:txBody>
      </p:sp>
      <p:sp>
        <p:nvSpPr>
          <p:cNvPr id="32" name="椭圆 31"/>
          <p:cNvSpPr/>
          <p:nvPr/>
        </p:nvSpPr>
        <p:spPr>
          <a:xfrm>
            <a:off x="5205413" y="3584575"/>
            <a:ext cx="1096963" cy="1096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77" name="Freeform 8"/>
          <p:cNvSpPr/>
          <p:nvPr/>
        </p:nvSpPr>
        <p:spPr>
          <a:xfrm>
            <a:off x="6272213" y="2392363"/>
            <a:ext cx="1409700" cy="1409700"/>
          </a:xfrm>
          <a:custGeom>
            <a:avLst/>
            <a:gdLst/>
            <a:ahLst/>
            <a:cxnLst>
              <a:cxn ang="0">
                <a:pos x="1250431" y="523140"/>
              </a:cxn>
              <a:cxn ang="0">
                <a:pos x="1217823" y="446583"/>
              </a:cxn>
              <a:cxn ang="0">
                <a:pos x="1315646" y="354431"/>
              </a:cxn>
              <a:cxn ang="0">
                <a:pos x="1266026" y="280709"/>
              </a:cxn>
              <a:cxn ang="0">
                <a:pos x="1144102" y="333165"/>
              </a:cxn>
              <a:cxn ang="0">
                <a:pos x="1085975" y="273620"/>
              </a:cxn>
              <a:cxn ang="0">
                <a:pos x="1019342" y="224000"/>
              </a:cxn>
              <a:cxn ang="0">
                <a:pos x="1057621" y="94987"/>
              </a:cxn>
              <a:cxn ang="0">
                <a:pos x="979646" y="56709"/>
              </a:cxn>
              <a:cxn ang="0">
                <a:pos x="898836" y="163038"/>
              </a:cxn>
              <a:cxn ang="0">
                <a:pos x="819444" y="140355"/>
              </a:cxn>
              <a:cxn ang="0">
                <a:pos x="737216" y="130430"/>
              </a:cxn>
              <a:cxn ang="0">
                <a:pos x="706026" y="0"/>
              </a:cxn>
              <a:cxn ang="0">
                <a:pos x="618127" y="5671"/>
              </a:cxn>
              <a:cxn ang="0">
                <a:pos x="602532" y="138937"/>
              </a:cxn>
              <a:cxn ang="0">
                <a:pos x="521722" y="158785"/>
              </a:cxn>
              <a:cxn ang="0">
                <a:pos x="445165" y="191393"/>
              </a:cxn>
              <a:cxn ang="0">
                <a:pos x="353013" y="93570"/>
              </a:cxn>
              <a:cxn ang="0">
                <a:pos x="279291" y="143190"/>
              </a:cxn>
              <a:cxn ang="0">
                <a:pos x="333165" y="265114"/>
              </a:cxn>
              <a:cxn ang="0">
                <a:pos x="273620" y="323241"/>
              </a:cxn>
              <a:cxn ang="0">
                <a:pos x="222582" y="389874"/>
              </a:cxn>
              <a:cxn ang="0">
                <a:pos x="94987" y="351595"/>
              </a:cxn>
              <a:cxn ang="0">
                <a:pos x="55291" y="429570"/>
              </a:cxn>
              <a:cxn ang="0">
                <a:pos x="163038" y="510380"/>
              </a:cxn>
              <a:cxn ang="0">
                <a:pos x="140355" y="589772"/>
              </a:cxn>
              <a:cxn ang="0">
                <a:pos x="129013" y="672000"/>
              </a:cxn>
              <a:cxn ang="0">
                <a:pos x="0" y="703190"/>
              </a:cxn>
              <a:cxn ang="0">
                <a:pos x="4253" y="791089"/>
              </a:cxn>
              <a:cxn ang="0">
                <a:pos x="137519" y="806684"/>
              </a:cxn>
              <a:cxn ang="0">
                <a:pos x="158785" y="887494"/>
              </a:cxn>
              <a:cxn ang="0">
                <a:pos x="189975" y="964051"/>
              </a:cxn>
              <a:cxn ang="0">
                <a:pos x="93570" y="1056203"/>
              </a:cxn>
              <a:cxn ang="0">
                <a:pos x="141772" y="1129925"/>
              </a:cxn>
              <a:cxn ang="0">
                <a:pos x="265114" y="1076051"/>
              </a:cxn>
              <a:cxn ang="0">
                <a:pos x="321823" y="1135596"/>
              </a:cxn>
              <a:cxn ang="0">
                <a:pos x="388456" y="1186634"/>
              </a:cxn>
              <a:cxn ang="0">
                <a:pos x="351595" y="1314229"/>
              </a:cxn>
              <a:cxn ang="0">
                <a:pos x="429570" y="1353925"/>
              </a:cxn>
              <a:cxn ang="0">
                <a:pos x="508962" y="1246178"/>
              </a:cxn>
              <a:cxn ang="0">
                <a:pos x="589772" y="1268861"/>
              </a:cxn>
              <a:cxn ang="0">
                <a:pos x="672000" y="1280203"/>
              </a:cxn>
              <a:cxn ang="0">
                <a:pos x="703190" y="1409216"/>
              </a:cxn>
              <a:cxn ang="0">
                <a:pos x="791089" y="1404963"/>
              </a:cxn>
              <a:cxn ang="0">
                <a:pos x="806684" y="1271697"/>
              </a:cxn>
              <a:cxn ang="0">
                <a:pos x="886076" y="1250431"/>
              </a:cxn>
              <a:cxn ang="0">
                <a:pos x="962633" y="1219241"/>
              </a:cxn>
              <a:cxn ang="0">
                <a:pos x="1054785" y="1315646"/>
              </a:cxn>
              <a:cxn ang="0">
                <a:pos x="1128507" y="1267444"/>
              </a:cxn>
              <a:cxn ang="0">
                <a:pos x="1076051" y="1144102"/>
              </a:cxn>
              <a:cxn ang="0">
                <a:pos x="1135596" y="1085975"/>
              </a:cxn>
              <a:cxn ang="0">
                <a:pos x="1185216" y="1020760"/>
              </a:cxn>
              <a:cxn ang="0">
                <a:pos x="1314229" y="1057621"/>
              </a:cxn>
              <a:cxn ang="0">
                <a:pos x="1352507" y="979646"/>
              </a:cxn>
              <a:cxn ang="0">
                <a:pos x="1246178" y="900254"/>
              </a:cxn>
              <a:cxn ang="0">
                <a:pos x="1268861" y="819444"/>
              </a:cxn>
              <a:cxn ang="0">
                <a:pos x="1278786" y="737216"/>
              </a:cxn>
              <a:cxn ang="0">
                <a:pos x="1409216" y="706026"/>
              </a:cxn>
              <a:cxn ang="0">
                <a:pos x="1403545" y="618127"/>
              </a:cxn>
              <a:cxn ang="0">
                <a:pos x="1270279" y="602532"/>
              </a:cxn>
              <a:cxn ang="0">
                <a:pos x="1250431" y="523140"/>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38874E"/>
          </a:solidFill>
          <a:ln w="9525">
            <a:noFill/>
          </a:ln>
        </p:spPr>
        <p:txBody>
          <a:bodyPr/>
          <a:lstStyle/>
          <a:p>
            <a:endParaRPr lang="en-US"/>
          </a:p>
        </p:txBody>
      </p:sp>
      <p:sp>
        <p:nvSpPr>
          <p:cNvPr id="35" name="椭圆 34"/>
          <p:cNvSpPr/>
          <p:nvPr/>
        </p:nvSpPr>
        <p:spPr>
          <a:xfrm>
            <a:off x="6624638" y="2744788"/>
            <a:ext cx="704850" cy="704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79" name="Freeform 8"/>
          <p:cNvSpPr/>
          <p:nvPr/>
        </p:nvSpPr>
        <p:spPr>
          <a:xfrm>
            <a:off x="7570788" y="2867025"/>
            <a:ext cx="1409700" cy="1409700"/>
          </a:xfrm>
          <a:custGeom>
            <a:avLst/>
            <a:gdLst/>
            <a:ahLst/>
            <a:cxnLst>
              <a:cxn ang="0">
                <a:pos x="1250431" y="523140"/>
              </a:cxn>
              <a:cxn ang="0">
                <a:pos x="1217823" y="446583"/>
              </a:cxn>
              <a:cxn ang="0">
                <a:pos x="1315646" y="354431"/>
              </a:cxn>
              <a:cxn ang="0">
                <a:pos x="1266026" y="280709"/>
              </a:cxn>
              <a:cxn ang="0">
                <a:pos x="1144102" y="333165"/>
              </a:cxn>
              <a:cxn ang="0">
                <a:pos x="1085975" y="273620"/>
              </a:cxn>
              <a:cxn ang="0">
                <a:pos x="1019342" y="224000"/>
              </a:cxn>
              <a:cxn ang="0">
                <a:pos x="1057621" y="94987"/>
              </a:cxn>
              <a:cxn ang="0">
                <a:pos x="979646" y="56709"/>
              </a:cxn>
              <a:cxn ang="0">
                <a:pos x="898836" y="163038"/>
              </a:cxn>
              <a:cxn ang="0">
                <a:pos x="819444" y="140355"/>
              </a:cxn>
              <a:cxn ang="0">
                <a:pos x="737216" y="130430"/>
              </a:cxn>
              <a:cxn ang="0">
                <a:pos x="706026" y="0"/>
              </a:cxn>
              <a:cxn ang="0">
                <a:pos x="618127" y="5671"/>
              </a:cxn>
              <a:cxn ang="0">
                <a:pos x="602532" y="138937"/>
              </a:cxn>
              <a:cxn ang="0">
                <a:pos x="521722" y="158785"/>
              </a:cxn>
              <a:cxn ang="0">
                <a:pos x="445165" y="191393"/>
              </a:cxn>
              <a:cxn ang="0">
                <a:pos x="353013" y="93570"/>
              </a:cxn>
              <a:cxn ang="0">
                <a:pos x="279291" y="143190"/>
              </a:cxn>
              <a:cxn ang="0">
                <a:pos x="333165" y="265114"/>
              </a:cxn>
              <a:cxn ang="0">
                <a:pos x="273620" y="323241"/>
              </a:cxn>
              <a:cxn ang="0">
                <a:pos x="222582" y="389874"/>
              </a:cxn>
              <a:cxn ang="0">
                <a:pos x="94987" y="351595"/>
              </a:cxn>
              <a:cxn ang="0">
                <a:pos x="55291" y="429570"/>
              </a:cxn>
              <a:cxn ang="0">
                <a:pos x="163038" y="510380"/>
              </a:cxn>
              <a:cxn ang="0">
                <a:pos x="140355" y="589772"/>
              </a:cxn>
              <a:cxn ang="0">
                <a:pos x="129013" y="672000"/>
              </a:cxn>
              <a:cxn ang="0">
                <a:pos x="0" y="703190"/>
              </a:cxn>
              <a:cxn ang="0">
                <a:pos x="4253" y="791089"/>
              </a:cxn>
              <a:cxn ang="0">
                <a:pos x="137519" y="806684"/>
              </a:cxn>
              <a:cxn ang="0">
                <a:pos x="158785" y="887494"/>
              </a:cxn>
              <a:cxn ang="0">
                <a:pos x="189975" y="964051"/>
              </a:cxn>
              <a:cxn ang="0">
                <a:pos x="93570" y="1056203"/>
              </a:cxn>
              <a:cxn ang="0">
                <a:pos x="141772" y="1129925"/>
              </a:cxn>
              <a:cxn ang="0">
                <a:pos x="265114" y="1076051"/>
              </a:cxn>
              <a:cxn ang="0">
                <a:pos x="321823" y="1135596"/>
              </a:cxn>
              <a:cxn ang="0">
                <a:pos x="388456" y="1186634"/>
              </a:cxn>
              <a:cxn ang="0">
                <a:pos x="351595" y="1314229"/>
              </a:cxn>
              <a:cxn ang="0">
                <a:pos x="429570" y="1353925"/>
              </a:cxn>
              <a:cxn ang="0">
                <a:pos x="508962" y="1246178"/>
              </a:cxn>
              <a:cxn ang="0">
                <a:pos x="589772" y="1268861"/>
              </a:cxn>
              <a:cxn ang="0">
                <a:pos x="672000" y="1280203"/>
              </a:cxn>
              <a:cxn ang="0">
                <a:pos x="703190" y="1409216"/>
              </a:cxn>
              <a:cxn ang="0">
                <a:pos x="791089" y="1404963"/>
              </a:cxn>
              <a:cxn ang="0">
                <a:pos x="806684" y="1271697"/>
              </a:cxn>
              <a:cxn ang="0">
                <a:pos x="886076" y="1250431"/>
              </a:cxn>
              <a:cxn ang="0">
                <a:pos x="962633" y="1219241"/>
              </a:cxn>
              <a:cxn ang="0">
                <a:pos x="1054785" y="1315646"/>
              </a:cxn>
              <a:cxn ang="0">
                <a:pos x="1128507" y="1267444"/>
              </a:cxn>
              <a:cxn ang="0">
                <a:pos x="1076051" y="1144102"/>
              </a:cxn>
              <a:cxn ang="0">
                <a:pos x="1135596" y="1085975"/>
              </a:cxn>
              <a:cxn ang="0">
                <a:pos x="1185216" y="1020760"/>
              </a:cxn>
              <a:cxn ang="0">
                <a:pos x="1314229" y="1057621"/>
              </a:cxn>
              <a:cxn ang="0">
                <a:pos x="1352507" y="979646"/>
              </a:cxn>
              <a:cxn ang="0">
                <a:pos x="1246178" y="900254"/>
              </a:cxn>
              <a:cxn ang="0">
                <a:pos x="1268861" y="819444"/>
              </a:cxn>
              <a:cxn ang="0">
                <a:pos x="1278786" y="737216"/>
              </a:cxn>
              <a:cxn ang="0">
                <a:pos x="1409216" y="706026"/>
              </a:cxn>
              <a:cxn ang="0">
                <a:pos x="1403545" y="618127"/>
              </a:cxn>
              <a:cxn ang="0">
                <a:pos x="1270279" y="602532"/>
              </a:cxn>
              <a:cxn ang="0">
                <a:pos x="1250431" y="523140"/>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DDAA19"/>
          </a:solidFill>
          <a:ln w="9525">
            <a:noFill/>
          </a:ln>
        </p:spPr>
        <p:txBody>
          <a:bodyPr/>
          <a:lstStyle/>
          <a:p>
            <a:endParaRPr lang="en-US"/>
          </a:p>
        </p:txBody>
      </p:sp>
      <p:sp>
        <p:nvSpPr>
          <p:cNvPr id="38" name="椭圆 37"/>
          <p:cNvSpPr/>
          <p:nvPr/>
        </p:nvSpPr>
        <p:spPr>
          <a:xfrm>
            <a:off x="7923213" y="3219450"/>
            <a:ext cx="704850" cy="704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81" name="Freeform 8"/>
          <p:cNvSpPr/>
          <p:nvPr/>
        </p:nvSpPr>
        <p:spPr>
          <a:xfrm>
            <a:off x="8599488" y="2001838"/>
            <a:ext cx="1409700" cy="1409700"/>
          </a:xfrm>
          <a:custGeom>
            <a:avLst/>
            <a:gdLst/>
            <a:ahLst/>
            <a:cxnLst>
              <a:cxn ang="0">
                <a:pos x="1250431" y="523140"/>
              </a:cxn>
              <a:cxn ang="0">
                <a:pos x="1217823" y="446583"/>
              </a:cxn>
              <a:cxn ang="0">
                <a:pos x="1315646" y="354431"/>
              </a:cxn>
              <a:cxn ang="0">
                <a:pos x="1266026" y="280709"/>
              </a:cxn>
              <a:cxn ang="0">
                <a:pos x="1144102" y="333165"/>
              </a:cxn>
              <a:cxn ang="0">
                <a:pos x="1085975" y="273620"/>
              </a:cxn>
              <a:cxn ang="0">
                <a:pos x="1019342" y="224000"/>
              </a:cxn>
              <a:cxn ang="0">
                <a:pos x="1057621" y="94987"/>
              </a:cxn>
              <a:cxn ang="0">
                <a:pos x="979646" y="56709"/>
              </a:cxn>
              <a:cxn ang="0">
                <a:pos x="898836" y="163038"/>
              </a:cxn>
              <a:cxn ang="0">
                <a:pos x="819444" y="140355"/>
              </a:cxn>
              <a:cxn ang="0">
                <a:pos x="737216" y="130430"/>
              </a:cxn>
              <a:cxn ang="0">
                <a:pos x="706026" y="0"/>
              </a:cxn>
              <a:cxn ang="0">
                <a:pos x="618127" y="5671"/>
              </a:cxn>
              <a:cxn ang="0">
                <a:pos x="602532" y="138937"/>
              </a:cxn>
              <a:cxn ang="0">
                <a:pos x="521722" y="158785"/>
              </a:cxn>
              <a:cxn ang="0">
                <a:pos x="445165" y="191393"/>
              </a:cxn>
              <a:cxn ang="0">
                <a:pos x="353013" y="93570"/>
              </a:cxn>
              <a:cxn ang="0">
                <a:pos x="279291" y="143190"/>
              </a:cxn>
              <a:cxn ang="0">
                <a:pos x="333165" y="265114"/>
              </a:cxn>
              <a:cxn ang="0">
                <a:pos x="273620" y="323241"/>
              </a:cxn>
              <a:cxn ang="0">
                <a:pos x="222582" y="389874"/>
              </a:cxn>
              <a:cxn ang="0">
                <a:pos x="94987" y="351595"/>
              </a:cxn>
              <a:cxn ang="0">
                <a:pos x="55291" y="429570"/>
              </a:cxn>
              <a:cxn ang="0">
                <a:pos x="163038" y="510380"/>
              </a:cxn>
              <a:cxn ang="0">
                <a:pos x="140355" y="589772"/>
              </a:cxn>
              <a:cxn ang="0">
                <a:pos x="129013" y="672000"/>
              </a:cxn>
              <a:cxn ang="0">
                <a:pos x="0" y="703190"/>
              </a:cxn>
              <a:cxn ang="0">
                <a:pos x="4253" y="791089"/>
              </a:cxn>
              <a:cxn ang="0">
                <a:pos x="137519" y="806684"/>
              </a:cxn>
              <a:cxn ang="0">
                <a:pos x="158785" y="887494"/>
              </a:cxn>
              <a:cxn ang="0">
                <a:pos x="189975" y="964051"/>
              </a:cxn>
              <a:cxn ang="0">
                <a:pos x="93570" y="1056203"/>
              </a:cxn>
              <a:cxn ang="0">
                <a:pos x="141772" y="1129925"/>
              </a:cxn>
              <a:cxn ang="0">
                <a:pos x="265114" y="1076051"/>
              </a:cxn>
              <a:cxn ang="0">
                <a:pos x="321823" y="1135596"/>
              </a:cxn>
              <a:cxn ang="0">
                <a:pos x="388456" y="1186634"/>
              </a:cxn>
              <a:cxn ang="0">
                <a:pos x="351595" y="1314229"/>
              </a:cxn>
              <a:cxn ang="0">
                <a:pos x="429570" y="1353925"/>
              </a:cxn>
              <a:cxn ang="0">
                <a:pos x="508962" y="1246178"/>
              </a:cxn>
              <a:cxn ang="0">
                <a:pos x="589772" y="1268861"/>
              </a:cxn>
              <a:cxn ang="0">
                <a:pos x="672000" y="1280203"/>
              </a:cxn>
              <a:cxn ang="0">
                <a:pos x="703190" y="1409216"/>
              </a:cxn>
              <a:cxn ang="0">
                <a:pos x="791089" y="1404963"/>
              </a:cxn>
              <a:cxn ang="0">
                <a:pos x="806684" y="1271697"/>
              </a:cxn>
              <a:cxn ang="0">
                <a:pos x="886076" y="1250431"/>
              </a:cxn>
              <a:cxn ang="0">
                <a:pos x="962633" y="1219241"/>
              </a:cxn>
              <a:cxn ang="0">
                <a:pos x="1054785" y="1315646"/>
              </a:cxn>
              <a:cxn ang="0">
                <a:pos x="1128507" y="1267444"/>
              </a:cxn>
              <a:cxn ang="0">
                <a:pos x="1076051" y="1144102"/>
              </a:cxn>
              <a:cxn ang="0">
                <a:pos x="1135596" y="1085975"/>
              </a:cxn>
              <a:cxn ang="0">
                <a:pos x="1185216" y="1020760"/>
              </a:cxn>
              <a:cxn ang="0">
                <a:pos x="1314229" y="1057621"/>
              </a:cxn>
              <a:cxn ang="0">
                <a:pos x="1352507" y="979646"/>
              </a:cxn>
              <a:cxn ang="0">
                <a:pos x="1246178" y="900254"/>
              </a:cxn>
              <a:cxn ang="0">
                <a:pos x="1268861" y="819444"/>
              </a:cxn>
              <a:cxn ang="0">
                <a:pos x="1278786" y="737216"/>
              </a:cxn>
              <a:cxn ang="0">
                <a:pos x="1409216" y="706026"/>
              </a:cxn>
              <a:cxn ang="0">
                <a:pos x="1403545" y="618127"/>
              </a:cxn>
              <a:cxn ang="0">
                <a:pos x="1270279" y="602532"/>
              </a:cxn>
              <a:cxn ang="0">
                <a:pos x="1250431" y="523140"/>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38874E"/>
          </a:solidFill>
          <a:ln w="9525">
            <a:noFill/>
          </a:ln>
        </p:spPr>
        <p:txBody>
          <a:bodyPr/>
          <a:lstStyle/>
          <a:p>
            <a:endParaRPr lang="en-US"/>
          </a:p>
        </p:txBody>
      </p:sp>
      <p:sp>
        <p:nvSpPr>
          <p:cNvPr id="41" name="椭圆 40"/>
          <p:cNvSpPr/>
          <p:nvPr/>
        </p:nvSpPr>
        <p:spPr>
          <a:xfrm>
            <a:off x="8951913" y="2354263"/>
            <a:ext cx="704850" cy="704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83" name="矩形 41"/>
          <p:cNvSpPr/>
          <p:nvPr/>
        </p:nvSpPr>
        <p:spPr>
          <a:xfrm>
            <a:off x="2235200" y="4849813"/>
            <a:ext cx="1854200"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p>
        </p:txBody>
      </p:sp>
      <p:sp>
        <p:nvSpPr>
          <p:cNvPr id="32784" name="文本框 42"/>
          <p:cNvSpPr txBox="1"/>
          <p:nvPr/>
        </p:nvSpPr>
        <p:spPr>
          <a:xfrm>
            <a:off x="2643188" y="3673475"/>
            <a:ext cx="889000" cy="398463"/>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p>
        </p:txBody>
      </p:sp>
      <p:sp>
        <p:nvSpPr>
          <p:cNvPr id="32785" name="文本框 43"/>
          <p:cNvSpPr txBox="1"/>
          <p:nvPr/>
        </p:nvSpPr>
        <p:spPr>
          <a:xfrm>
            <a:off x="3924300" y="3017838"/>
            <a:ext cx="889000" cy="398462"/>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p>
        </p:txBody>
      </p:sp>
      <p:sp>
        <p:nvSpPr>
          <p:cNvPr id="32786" name="文本框 44"/>
          <p:cNvSpPr txBox="1"/>
          <p:nvPr/>
        </p:nvSpPr>
        <p:spPr>
          <a:xfrm>
            <a:off x="5281613" y="3913188"/>
            <a:ext cx="968375" cy="460375"/>
          </a:xfrm>
          <a:prstGeom prst="rect">
            <a:avLst/>
          </a:prstGeom>
          <a:noFill/>
          <a:ln w="9525">
            <a:noFill/>
          </a:ln>
        </p:spPr>
        <p:txBody>
          <a:bodyPr wrap="square" anchor="t">
            <a:spAutoFit/>
          </a:bodyPr>
          <a:lstStyle/>
          <a:p>
            <a:r>
              <a:rPr lang="zh-CN" altLang="en-US" sz="2400" b="1" dirty="0">
                <a:latin typeface="Microsoft YaHei" panose="020B0503020204020204" pitchFamily="34" charset="-122"/>
                <a:ea typeface="Microsoft YaHei" panose="020B0503020204020204" pitchFamily="34" charset="-122"/>
              </a:rPr>
              <a:t>TEXT</a:t>
            </a:r>
          </a:p>
        </p:txBody>
      </p:sp>
      <p:sp>
        <p:nvSpPr>
          <p:cNvPr id="32787" name="文本框 45"/>
          <p:cNvSpPr txBox="1"/>
          <p:nvPr/>
        </p:nvSpPr>
        <p:spPr>
          <a:xfrm>
            <a:off x="6564313" y="2921000"/>
            <a:ext cx="889000" cy="398463"/>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p>
        </p:txBody>
      </p:sp>
      <p:sp>
        <p:nvSpPr>
          <p:cNvPr id="32788" name="文本框 46"/>
          <p:cNvSpPr txBox="1"/>
          <p:nvPr/>
        </p:nvSpPr>
        <p:spPr>
          <a:xfrm>
            <a:off x="7869238" y="3387725"/>
            <a:ext cx="889000" cy="398463"/>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p>
        </p:txBody>
      </p:sp>
      <p:sp>
        <p:nvSpPr>
          <p:cNvPr id="32789" name="文本框 47"/>
          <p:cNvSpPr txBox="1"/>
          <p:nvPr/>
        </p:nvSpPr>
        <p:spPr>
          <a:xfrm>
            <a:off x="8880475" y="2524125"/>
            <a:ext cx="887413" cy="398463"/>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p>
        </p:txBody>
      </p:sp>
      <p:sp>
        <p:nvSpPr>
          <p:cNvPr id="32790" name="矩形 48"/>
          <p:cNvSpPr/>
          <p:nvPr/>
        </p:nvSpPr>
        <p:spPr>
          <a:xfrm>
            <a:off x="3529013" y="1824038"/>
            <a:ext cx="1752600"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p>
        </p:txBody>
      </p:sp>
      <p:sp>
        <p:nvSpPr>
          <p:cNvPr id="32791" name="矩形 49"/>
          <p:cNvSpPr/>
          <p:nvPr/>
        </p:nvSpPr>
        <p:spPr>
          <a:xfrm>
            <a:off x="4991100" y="5278438"/>
            <a:ext cx="1736725"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p>
        </p:txBody>
      </p:sp>
      <p:sp>
        <p:nvSpPr>
          <p:cNvPr id="32792" name="矩形 50"/>
          <p:cNvSpPr/>
          <p:nvPr/>
        </p:nvSpPr>
        <p:spPr>
          <a:xfrm>
            <a:off x="6045200" y="1825625"/>
            <a:ext cx="1824038"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p>
        </p:txBody>
      </p:sp>
      <p:sp>
        <p:nvSpPr>
          <p:cNvPr id="32793" name="矩形 51"/>
          <p:cNvSpPr/>
          <p:nvPr/>
        </p:nvSpPr>
        <p:spPr>
          <a:xfrm>
            <a:off x="7550150" y="4849813"/>
            <a:ext cx="1752600"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p>
        </p:txBody>
      </p:sp>
      <p:sp>
        <p:nvSpPr>
          <p:cNvPr id="32794" name="矩形 52"/>
          <p:cNvSpPr/>
          <p:nvPr/>
        </p:nvSpPr>
        <p:spPr>
          <a:xfrm>
            <a:off x="8448675" y="1549400"/>
            <a:ext cx="1752600" cy="274638"/>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图片 4"/>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 name="六边形 1"/>
          <p:cNvSpPr/>
          <p:nvPr/>
        </p:nvSpPr>
        <p:spPr>
          <a:xfrm>
            <a:off x="3783965" y="1571625"/>
            <a:ext cx="4585970" cy="371475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六边形 5"/>
          <p:cNvSpPr/>
          <p:nvPr/>
        </p:nvSpPr>
        <p:spPr>
          <a:xfrm>
            <a:off x="8189913" y="2451100"/>
            <a:ext cx="1033463" cy="890588"/>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六边形 6"/>
          <p:cNvSpPr/>
          <p:nvPr/>
        </p:nvSpPr>
        <p:spPr>
          <a:xfrm>
            <a:off x="9031288" y="3236913"/>
            <a:ext cx="677863" cy="582613"/>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六边形 7"/>
          <p:cNvSpPr/>
          <p:nvPr/>
        </p:nvSpPr>
        <p:spPr>
          <a:xfrm>
            <a:off x="2482850" y="2928938"/>
            <a:ext cx="1035050" cy="890588"/>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六边形 8"/>
          <p:cNvSpPr/>
          <p:nvPr/>
        </p:nvSpPr>
        <p:spPr>
          <a:xfrm>
            <a:off x="3325813" y="3714750"/>
            <a:ext cx="676275" cy="582613"/>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六边形 9"/>
          <p:cNvSpPr/>
          <p:nvPr/>
        </p:nvSpPr>
        <p:spPr>
          <a:xfrm>
            <a:off x="3479800" y="4400550"/>
            <a:ext cx="368300" cy="31750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六边形 10"/>
          <p:cNvSpPr/>
          <p:nvPr/>
        </p:nvSpPr>
        <p:spPr>
          <a:xfrm>
            <a:off x="9185275" y="3903663"/>
            <a:ext cx="369888" cy="31750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801" name="文本框 11"/>
          <p:cNvSpPr txBox="1"/>
          <p:nvPr/>
        </p:nvSpPr>
        <p:spPr>
          <a:xfrm>
            <a:off x="3615690" y="2967990"/>
            <a:ext cx="5318760" cy="922020"/>
          </a:xfrm>
          <a:prstGeom prst="rect">
            <a:avLst/>
          </a:prstGeom>
          <a:noFill/>
          <a:ln w="9525">
            <a:noFill/>
          </a:ln>
        </p:spPr>
        <p:txBody>
          <a:bodyPr wrap="square" anchor="t">
            <a:spAutoFit/>
          </a:bodyPr>
          <a:lstStyle/>
          <a:p>
            <a:pPr algn="ctr"/>
            <a:r>
              <a:rPr lang="en-US" altLang="zh-CN" sz="5400" b="1" dirty="0">
                <a:solidFill>
                  <a:schemeClr val="bg1"/>
                </a:solidFill>
                <a:latin typeface="Fira Code Medium" panose="020B0809050000020004" charset="0"/>
                <a:ea typeface="Microsoft YaHei" panose="020B0503020204020204" pitchFamily="34" charset="-122"/>
                <a:cs typeface="Fira Code Medium" panose="020B0809050000020004" charset="0"/>
              </a:rPr>
              <a:t>Thank you</a:t>
            </a:r>
            <a:r>
              <a:rPr lang="zh-CN" altLang="en-US" sz="5400" b="1" dirty="0">
                <a:solidFill>
                  <a:schemeClr val="bg1"/>
                </a:solidFill>
                <a:latin typeface="Fira Code Medium" panose="020B0809050000020004" charset="0"/>
                <a:ea typeface="Microsoft YaHei" panose="020B0503020204020204" pitchFamily="34" charset="-122"/>
                <a:cs typeface="Fira Code Medium" panose="020B0809050000020004"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7"/>
          <p:cNvSpPr>
            <a:spLocks noChangeArrowheads="1"/>
          </p:cNvSpPr>
          <p:nvPr/>
        </p:nvSpPr>
        <p:spPr bwMode="auto">
          <a:xfrm>
            <a:off x="542290" y="151130"/>
            <a:ext cx="38798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28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Whot is Node.js</a:t>
            </a:r>
          </a:p>
        </p:txBody>
      </p:sp>
      <p:sp>
        <p:nvSpPr>
          <p:cNvPr id="6153" name="矩形 12"/>
          <p:cNvSpPr/>
          <p:nvPr/>
        </p:nvSpPr>
        <p:spPr>
          <a:xfrm>
            <a:off x="327025" y="1296035"/>
            <a:ext cx="6992620" cy="891540"/>
          </a:xfrm>
          <a:prstGeom prst="rect">
            <a:avLst/>
          </a:prstGeom>
          <a:noFill/>
          <a:ln w="9525">
            <a:noFill/>
          </a:ln>
        </p:spPr>
        <p:txBody>
          <a:bodyPr wrap="square" anchor="t">
            <a:spAutoFit/>
          </a:bodyPr>
          <a:lstStyle/>
          <a:p>
            <a:pPr algn="ctr">
              <a:buFont typeface="Arial" panose="020B0604020202020204" pitchFamily="34" charset="0"/>
            </a:pPr>
            <a:r>
              <a:rPr lang="zh-CN" altLang="zh-CN" sz="2400" b="1" dirty="0">
                <a:solidFill>
                  <a:schemeClr val="accent6">
                    <a:lumMod val="50000"/>
                  </a:schemeClr>
                </a:solidFill>
                <a:latin typeface="Microsoft YaHei" panose="020B0503020204020204" pitchFamily="34" charset="-122"/>
                <a:ea typeface="Microsoft YaHei" panose="020B0503020204020204" pitchFamily="34" charset="-122"/>
              </a:rPr>
              <a:t>Node.js   is a JavaScript runtime built on </a:t>
            </a:r>
            <a:r>
              <a:rPr lang="zh-CN" altLang="zh-CN" sz="2800" b="1" u="sng" dirty="0">
                <a:solidFill>
                  <a:srgbClr val="00B050"/>
                </a:solidFill>
                <a:latin typeface="Microsoft YaHei" panose="020B0503020204020204" pitchFamily="34" charset="-122"/>
                <a:ea typeface="Microsoft YaHei" panose="020B0503020204020204" pitchFamily="34" charset="-122"/>
              </a:rPr>
              <a:t>Chrome's V8 JavaScript engine</a:t>
            </a:r>
            <a:r>
              <a:rPr lang="zh-CN" altLang="zh-CN" sz="2800" b="1" dirty="0">
                <a:solidFill>
                  <a:srgbClr val="00B050"/>
                </a:solidFill>
                <a:latin typeface="Microsoft YaHei" panose="020B0503020204020204" pitchFamily="34" charset="-122"/>
                <a:ea typeface="Microsoft YaHei" panose="020B0503020204020204" pitchFamily="34" charset="-122"/>
              </a:rPr>
              <a:t>.</a:t>
            </a:r>
          </a:p>
        </p:txBody>
      </p:sp>
      <p:sp>
        <p:nvSpPr>
          <p:cNvPr id="6155" name="矩形 19"/>
          <p:cNvSpPr/>
          <p:nvPr/>
        </p:nvSpPr>
        <p:spPr>
          <a:xfrm>
            <a:off x="1037590" y="3161030"/>
            <a:ext cx="4907280" cy="2122805"/>
          </a:xfrm>
          <a:prstGeom prst="rect">
            <a:avLst/>
          </a:prstGeom>
          <a:noFill/>
          <a:ln w="9525">
            <a:noFill/>
          </a:ln>
        </p:spPr>
        <p:txBody>
          <a:bodyPr wrap="square" anchor="t">
            <a:spAutoFit/>
          </a:bodyPr>
          <a:lstStyle/>
          <a:p>
            <a:pPr algn="ctr">
              <a:buFont typeface="Arial" panose="020B0604020202020204" pitchFamily="34" charset="0"/>
            </a:pPr>
            <a:r>
              <a:rPr lang="en-GB" altLang="zh-CN" sz="2400" b="1" dirty="0">
                <a:solidFill>
                  <a:schemeClr val="accent6">
                    <a:lumMod val="50000"/>
                  </a:schemeClr>
                </a:solidFill>
                <a:latin typeface="Microsoft YaHei" panose="020B0503020204020204" pitchFamily="34" charset="-122"/>
                <a:ea typeface="Microsoft YaHei" panose="020B0503020204020204" pitchFamily="34" charset="-122"/>
              </a:rPr>
              <a:t>Node.js uses an </a:t>
            </a:r>
            <a:r>
              <a:rPr lang="en-GB" altLang="zh-CN" sz="2800" b="1" u="sng" dirty="0">
                <a:solidFill>
                  <a:srgbClr val="00B050"/>
                </a:solidFill>
                <a:latin typeface="Microsoft YaHei" panose="020B0503020204020204" pitchFamily="34" charset="-122"/>
                <a:ea typeface="Microsoft YaHei" panose="020B0503020204020204" pitchFamily="34" charset="-122"/>
              </a:rPr>
              <a:t>event</a:t>
            </a:r>
            <a:r>
              <a:rPr lang="en-GB" altLang="zh-CN" sz="2800" b="1" dirty="0">
                <a:solidFill>
                  <a:srgbClr val="00B050"/>
                </a:solidFill>
                <a:latin typeface="Microsoft YaHei" panose="020B0503020204020204" pitchFamily="34" charset="-122"/>
                <a:ea typeface="Microsoft YaHei" panose="020B0503020204020204" pitchFamily="34" charset="-122"/>
              </a:rPr>
              <a:t>-</a:t>
            </a:r>
            <a:r>
              <a:rPr lang="en-GB" altLang="zh-CN" sz="2800" b="1" u="sng" dirty="0">
                <a:solidFill>
                  <a:srgbClr val="00B050"/>
                </a:solidFill>
                <a:latin typeface="Microsoft YaHei" panose="020B0503020204020204" pitchFamily="34" charset="-122"/>
                <a:ea typeface="Microsoft YaHei" panose="020B0503020204020204" pitchFamily="34" charset="-122"/>
              </a:rPr>
              <a:t>driven</a:t>
            </a:r>
            <a:r>
              <a:rPr lang="en-GB" altLang="zh-CN" sz="2800" b="1" dirty="0">
                <a:solidFill>
                  <a:srgbClr val="00B050"/>
                </a:solidFill>
                <a:latin typeface="Microsoft YaHei" panose="020B0503020204020204" pitchFamily="34" charset="-122"/>
                <a:ea typeface="Microsoft YaHei" panose="020B0503020204020204" pitchFamily="34" charset="-122"/>
              </a:rPr>
              <a:t>(</a:t>
            </a:r>
            <a:r>
              <a:rPr lang="en-GB" altLang="zh-CN" sz="2800" b="1" u="sng" dirty="0">
                <a:solidFill>
                  <a:srgbClr val="00B050"/>
                </a:solidFill>
                <a:latin typeface="Microsoft YaHei" panose="020B0503020204020204" pitchFamily="34" charset="-122"/>
                <a:ea typeface="Microsoft YaHei" panose="020B0503020204020204" pitchFamily="34" charset="-122"/>
              </a:rPr>
              <a:t>Reactor Pattern</a:t>
            </a:r>
            <a:r>
              <a:rPr lang="en-GB" altLang="zh-CN" sz="2800" b="1" dirty="0">
                <a:solidFill>
                  <a:srgbClr val="00B050"/>
                </a:solidFill>
                <a:latin typeface="Microsoft YaHei" panose="020B0503020204020204" pitchFamily="34" charset="-122"/>
                <a:ea typeface="Microsoft YaHei" panose="020B0503020204020204" pitchFamily="34" charset="-122"/>
              </a:rPr>
              <a:t>),</a:t>
            </a:r>
            <a:r>
              <a:rPr lang="en-GB" altLang="zh-CN" sz="2800" b="1" u="sng" dirty="0">
                <a:solidFill>
                  <a:srgbClr val="00B050"/>
                </a:solidFill>
                <a:latin typeface="Microsoft YaHei" panose="020B0503020204020204" pitchFamily="34" charset="-122"/>
                <a:ea typeface="Microsoft YaHei" panose="020B0503020204020204" pitchFamily="34" charset="-122"/>
              </a:rPr>
              <a:t> non-blocking I/O</a:t>
            </a:r>
            <a:r>
              <a:rPr lang="en-GB" altLang="zh-CN" sz="2800" b="1" dirty="0">
                <a:solidFill>
                  <a:srgbClr val="00B050"/>
                </a:solidFill>
                <a:latin typeface="Microsoft YaHei" panose="020B0503020204020204" pitchFamily="34" charset="-122"/>
                <a:ea typeface="Microsoft YaHei" panose="020B0503020204020204" pitchFamily="34" charset="-122"/>
              </a:rPr>
              <a:t> </a:t>
            </a:r>
            <a:r>
              <a:rPr lang="en-GB" altLang="zh-CN" sz="2400" b="1" dirty="0">
                <a:solidFill>
                  <a:schemeClr val="accent6">
                    <a:lumMod val="50000"/>
                  </a:schemeClr>
                </a:solidFill>
                <a:latin typeface="Microsoft YaHei" panose="020B0503020204020204" pitchFamily="34" charset="-122"/>
                <a:ea typeface="Microsoft YaHei" panose="020B0503020204020204" pitchFamily="34" charset="-122"/>
              </a:rPr>
              <a:t> model that mastes is lightweight and efficient.</a:t>
            </a:r>
          </a:p>
        </p:txBody>
      </p:sp>
      <p:sp>
        <p:nvSpPr>
          <p:cNvPr id="16" name="椭圆 23"/>
          <p:cNvSpPr/>
          <p:nvPr/>
        </p:nvSpPr>
        <p:spPr>
          <a:xfrm>
            <a:off x="6759575" y="2019300"/>
            <a:ext cx="2541588" cy="3683000"/>
          </a:xfrm>
          <a:custGeom>
            <a:avLst/>
            <a:gdLst/>
            <a:ahLst/>
            <a:cxnLst/>
            <a:rect l="l" t="t" r="r" b="b"/>
            <a:pathLst>
              <a:path w="2251968" h="3263462">
                <a:moveTo>
                  <a:pt x="790215" y="0"/>
                </a:moveTo>
                <a:lnTo>
                  <a:pt x="2251968" y="1669228"/>
                </a:lnTo>
                <a:lnTo>
                  <a:pt x="724161" y="3263462"/>
                </a:lnTo>
                <a:cubicBezTo>
                  <a:pt x="279418" y="2872729"/>
                  <a:pt x="0" y="2299437"/>
                  <a:pt x="0" y="1660884"/>
                </a:cubicBezTo>
                <a:cubicBezTo>
                  <a:pt x="0" y="990644"/>
                  <a:pt x="307837" y="392303"/>
                  <a:pt x="790215" y="0"/>
                </a:cubicBezTo>
                <a:close/>
              </a:path>
            </a:pathLst>
          </a:cu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a:off x="7486650" y="2279650"/>
            <a:ext cx="3332163" cy="3330575"/>
          </a:xfrm>
          <a:prstGeom prst="ellipse">
            <a:avLst/>
          </a:prstGeom>
          <a:gradFill flip="none" rotWithShape="1">
            <a:gsLst>
              <a:gs pos="0">
                <a:schemeClr val="bg1"/>
              </a:gs>
              <a:gs pos="100000">
                <a:schemeClr val="bg1">
                  <a:lumMod val="85000"/>
                </a:schemeClr>
              </a:gs>
            </a:gsLst>
            <a:lin ang="189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pic>
        <p:nvPicPr>
          <p:cNvPr id="3" name="Picture 2" descr="nodejs.png.pagespeed.ce_.9zN9M5IW0F-800x800"/>
          <p:cNvPicPr>
            <a:picLocks noChangeAspect="1"/>
          </p:cNvPicPr>
          <p:nvPr/>
        </p:nvPicPr>
        <p:blipFill>
          <a:blip r:embed="rId2"/>
          <a:stretch>
            <a:fillRect/>
          </a:stretch>
        </p:blipFill>
        <p:spPr>
          <a:xfrm>
            <a:off x="7663815" y="2455545"/>
            <a:ext cx="2978785" cy="2978785"/>
          </a:xfrm>
          <a:prstGeom prst="rect">
            <a:avLst/>
          </a:prstGeom>
        </p:spPr>
      </p:pic>
      <p:sp>
        <p:nvSpPr>
          <p:cNvPr id="4" name="Text Box 3"/>
          <p:cNvSpPr txBox="1"/>
          <p:nvPr/>
        </p:nvSpPr>
        <p:spPr>
          <a:xfrm>
            <a:off x="1788795" y="1233805"/>
            <a:ext cx="327025" cy="275590"/>
          </a:xfrm>
          <a:prstGeom prst="rect">
            <a:avLst/>
          </a:prstGeom>
          <a:noFill/>
        </p:spPr>
        <p:txBody>
          <a:bodyPr wrap="square" rtlCol="0" anchor="t">
            <a:spAutoFit/>
          </a:bodyPr>
          <a:lstStyle/>
          <a:p>
            <a:r>
              <a:rPr lang="zh-CN" altLang="zh-CN" sz="1200" b="1" dirty="0">
                <a:solidFill>
                  <a:schemeClr val="accent6">
                    <a:lumMod val="50000"/>
                  </a:schemeClr>
                </a:solidFill>
                <a:latin typeface="Microsoft YaHei" panose="020B0503020204020204" pitchFamily="34" charset="-122"/>
                <a:ea typeface="Microsoft YaHei" panose="020B0503020204020204" pitchFamily="34" charset="-122"/>
                <a:sym typeface="+mn-ea"/>
              </a:rPr>
              <a:t>®</a:t>
            </a:r>
            <a:endParaRPr lang="en-US"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3847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1441450" y="1844675"/>
            <a:ext cx="1746885" cy="195262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矩形 50"/>
          <p:cNvSpPr/>
          <p:nvPr/>
        </p:nvSpPr>
        <p:spPr>
          <a:xfrm>
            <a:off x="4858385" y="1064260"/>
            <a:ext cx="1732915" cy="257810"/>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4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I/O reques</a:t>
            </a:r>
          </a:p>
        </p:txBody>
      </p:sp>
      <p:sp>
        <p:nvSpPr>
          <p:cNvPr id="2" name="矩形 47"/>
          <p:cNvSpPr>
            <a:spLocks noChangeArrowheads="1"/>
          </p:cNvSpPr>
          <p:nvPr/>
        </p:nvSpPr>
        <p:spPr bwMode="auto">
          <a:xfrm>
            <a:off x="3422015" y="151130"/>
            <a:ext cx="43180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GB" altLang="zh-CN" sz="2800" b="1" dirty="0">
                <a:solidFill>
                  <a:srgbClr val="00B050"/>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sym typeface="+mn-ea"/>
              </a:rPr>
              <a:t>Reactor Pattern</a:t>
            </a:r>
            <a:endParaRPr kumimoji="0" lang="en-GB" altLang="zh-CN" sz="2800" b="1" i="0"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Microsoft YaHei" panose="020B0503020204020204" pitchFamily="34" charset="-122"/>
              <a:ea typeface="Microsoft YaHei" panose="020B0503020204020204" pitchFamily="34" charset="-122"/>
              <a:cs typeface="+mn-cs"/>
              <a:sym typeface="+mn-ea"/>
            </a:endParaRPr>
          </a:p>
        </p:txBody>
      </p:sp>
      <p:sp>
        <p:nvSpPr>
          <p:cNvPr id="4" name="矩形 50"/>
          <p:cNvSpPr/>
          <p:nvPr/>
        </p:nvSpPr>
        <p:spPr>
          <a:xfrm>
            <a:off x="5152390" y="2919095"/>
            <a:ext cx="1158875" cy="220980"/>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Event Loop</a:t>
            </a:r>
          </a:p>
        </p:txBody>
      </p:sp>
      <p:sp>
        <p:nvSpPr>
          <p:cNvPr id="5" name="矩形 50"/>
          <p:cNvSpPr/>
          <p:nvPr/>
        </p:nvSpPr>
        <p:spPr>
          <a:xfrm>
            <a:off x="8538210" y="2562860"/>
            <a:ext cx="904875" cy="516255"/>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4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Event Queue</a:t>
            </a:r>
          </a:p>
        </p:txBody>
      </p:sp>
      <p:pic>
        <p:nvPicPr>
          <p:cNvPr id="8" name="Picture 7" descr="1_R4HzblupF0U1sgfCqH9SUg"/>
          <p:cNvPicPr>
            <a:picLocks noChangeAspect="1"/>
          </p:cNvPicPr>
          <p:nvPr/>
        </p:nvPicPr>
        <p:blipFill>
          <a:blip r:embed="rId2"/>
          <a:stretch>
            <a:fillRect/>
          </a:stretch>
        </p:blipFill>
        <p:spPr>
          <a:xfrm>
            <a:off x="3309620" y="1844040"/>
            <a:ext cx="4845050" cy="2229485"/>
          </a:xfrm>
          <a:prstGeom prst="rect">
            <a:avLst/>
          </a:prstGeom>
        </p:spPr>
      </p:pic>
      <p:sp>
        <p:nvSpPr>
          <p:cNvPr id="9" name="矩形 47"/>
          <p:cNvSpPr/>
          <p:nvPr/>
        </p:nvSpPr>
        <p:spPr>
          <a:xfrm>
            <a:off x="1441450" y="4073525"/>
            <a:ext cx="1746885" cy="81788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矩形 47"/>
          <p:cNvSpPr/>
          <p:nvPr/>
        </p:nvSpPr>
        <p:spPr>
          <a:xfrm>
            <a:off x="8154670" y="1844675"/>
            <a:ext cx="1746885" cy="269367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矩形 47"/>
          <p:cNvSpPr/>
          <p:nvPr/>
        </p:nvSpPr>
        <p:spPr>
          <a:xfrm>
            <a:off x="4859020" y="852805"/>
            <a:ext cx="1746885" cy="817880"/>
          </a:xfrm>
          <a:prstGeom prst="rect">
            <a:avLst/>
          </a:prstGeom>
          <a:noFill/>
          <a:extLst>
            <a:ext uri="{909E8E84-426E-40DD-AFC4-6F175D3DCCD1}">
              <a14:hiddenFill xmlns:a14="http://schemas.microsoft.com/office/drawing/2010/main">
                <a:solidFill>
                  <a:schemeClr val="bg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 name="矩形 50"/>
          <p:cNvSpPr/>
          <p:nvPr/>
        </p:nvSpPr>
        <p:spPr>
          <a:xfrm>
            <a:off x="1710690" y="2562860"/>
            <a:ext cx="1193800" cy="663575"/>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Synchronous Event Demultiplexer</a:t>
            </a:r>
          </a:p>
        </p:txBody>
      </p:sp>
      <p:sp>
        <p:nvSpPr>
          <p:cNvPr id="13" name="矩形 50"/>
          <p:cNvSpPr/>
          <p:nvPr/>
        </p:nvSpPr>
        <p:spPr>
          <a:xfrm>
            <a:off x="1441450" y="4371975"/>
            <a:ext cx="1732915" cy="220980"/>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Hardware I/O</a:t>
            </a:r>
          </a:p>
        </p:txBody>
      </p:sp>
      <p:sp>
        <p:nvSpPr>
          <p:cNvPr id="16" name="Text Box 15"/>
          <p:cNvSpPr txBox="1"/>
          <p:nvPr/>
        </p:nvSpPr>
        <p:spPr>
          <a:xfrm>
            <a:off x="1441450" y="5129530"/>
            <a:ext cx="8460105" cy="953135"/>
          </a:xfrm>
          <a:prstGeom prst="rect">
            <a:avLst/>
          </a:prstGeom>
          <a:noFill/>
        </p:spPr>
        <p:txBody>
          <a:bodyPr wrap="square" rtlCol="0" anchor="t">
            <a:spAutoFit/>
          </a:bodyPr>
          <a:lstStyle/>
          <a:p>
            <a:pPr algn="ctr"/>
            <a:r>
              <a:rPr lang="en-US" sz="1400">
                <a:latin typeface="Fira Code Medium" panose="020B0809050000020004" charset="0"/>
                <a:cs typeface="Fira Code Medium" panose="020B0809050000020004" charset="0"/>
              </a:rPr>
              <a:t>The </a:t>
            </a:r>
            <a:r>
              <a:rPr lang="en-US" sz="1400" b="1">
                <a:solidFill>
                  <a:srgbClr val="00B050"/>
                </a:solidFill>
                <a:latin typeface="Fira Code Medium" panose="020B0809050000020004" charset="0"/>
                <a:cs typeface="Fira Code Medium" panose="020B0809050000020004" charset="0"/>
              </a:rPr>
              <a:t>reactor design pattern</a:t>
            </a:r>
            <a:r>
              <a:rPr lang="en-US" sz="1400">
                <a:latin typeface="Fira Code Medium" panose="020B0809050000020004" charset="0"/>
                <a:cs typeface="Fira Code Medium" panose="020B0809050000020004" charset="0"/>
              </a:rPr>
              <a:t> is an event handling pattern for handling service requests delivered concurrently to a service handler by one or more inputs. The service handler then demultiplexes the incoming requests and dispatches them synchronously to the associated request handlers</a:t>
            </a:r>
          </a:p>
        </p:txBody>
      </p:sp>
      <p:sp>
        <p:nvSpPr>
          <p:cNvPr id="17" name="Text Box 16"/>
          <p:cNvSpPr txBox="1"/>
          <p:nvPr/>
        </p:nvSpPr>
        <p:spPr>
          <a:xfrm>
            <a:off x="1441450" y="6082665"/>
            <a:ext cx="8460105" cy="306705"/>
          </a:xfrm>
          <a:prstGeom prst="rect">
            <a:avLst/>
          </a:prstGeom>
          <a:noFill/>
        </p:spPr>
        <p:txBody>
          <a:bodyPr wrap="square" rtlCol="0" anchor="t">
            <a:spAutoFit/>
          </a:bodyPr>
          <a:lstStyle/>
          <a:p>
            <a:pPr algn="ctr"/>
            <a:r>
              <a:rPr lang="en-US" sz="1400" b="1">
                <a:latin typeface="Fira Code Medium" panose="020B0809050000020004" charset="0"/>
                <a:cs typeface="Fira Code Medium" panose="020B0809050000020004" charset="0"/>
              </a:rPr>
              <a:t>Structure</a:t>
            </a:r>
            <a:r>
              <a:rPr lang="en-GB" altLang="en-US" sz="1400" b="1">
                <a:latin typeface="Fira Code Medium" panose="020B0809050000020004" charset="0"/>
                <a:cs typeface="Fira Code Medium" panose="020B0809050000020004" charset="0"/>
              </a:rPr>
              <a:t>:</a:t>
            </a:r>
            <a:r>
              <a:rPr lang="en-GB" altLang="en-US" sz="1400">
                <a:latin typeface="Fira Code Medium" panose="020B0809050000020004" charset="0"/>
                <a:cs typeface="Fira Code Medium" panose="020B0809050000020004" charset="0"/>
              </a:rPr>
              <a:t> </a:t>
            </a:r>
            <a:r>
              <a:rPr lang="en-GB" altLang="en-US" sz="1400" u="sng">
                <a:latin typeface="Fira Code Medium" panose="020B0809050000020004" charset="0"/>
                <a:cs typeface="Fira Code Medium" panose="020B0809050000020004" charset="0"/>
              </a:rPr>
              <a:t>Synchronous Event Demultiplexer</a:t>
            </a:r>
            <a:r>
              <a:rPr lang="en-GB" altLang="en-US" sz="1400">
                <a:latin typeface="Fira Code Medium" panose="020B0809050000020004" charset="0"/>
                <a:cs typeface="Fira Code Medium" panose="020B0809050000020004" charset="0"/>
              </a:rPr>
              <a:t>, </a:t>
            </a:r>
            <a:r>
              <a:rPr lang="en-GB" altLang="en-US" sz="1400" u="sng">
                <a:latin typeface="Fira Code Medium" panose="020B0809050000020004" charset="0"/>
                <a:cs typeface="Fira Code Medium" panose="020B0809050000020004" charset="0"/>
              </a:rPr>
              <a:t>Dispatcher</a:t>
            </a:r>
            <a:r>
              <a:rPr lang="en-GB" altLang="en-US" sz="1400">
                <a:latin typeface="Fira Code Medium" panose="020B0809050000020004" charset="0"/>
                <a:cs typeface="Fira Code Medium" panose="020B0809050000020004" charset="0"/>
              </a:rPr>
              <a:t>, </a:t>
            </a:r>
            <a:r>
              <a:rPr lang="en-GB" altLang="en-US" sz="1400" u="sng">
                <a:latin typeface="Fira Code Medium" panose="020B0809050000020004" charset="0"/>
                <a:cs typeface="Fira Code Medium" panose="020B0809050000020004" charset="0"/>
              </a:rPr>
              <a:t>Request Handler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7"/>
          <p:cNvSpPr>
            <a:spLocks noChangeArrowheads="1"/>
          </p:cNvSpPr>
          <p:nvPr/>
        </p:nvSpPr>
        <p:spPr bwMode="auto">
          <a:xfrm>
            <a:off x="2797175" y="116840"/>
            <a:ext cx="599821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altLang="zh-CN" sz="32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Node.js Architecture</a:t>
            </a:r>
          </a:p>
        </p:txBody>
      </p:sp>
      <p:pic>
        <p:nvPicPr>
          <p:cNvPr id="4" name="Picture 3" descr="download"/>
          <p:cNvPicPr>
            <a:picLocks noChangeAspect="1"/>
          </p:cNvPicPr>
          <p:nvPr/>
        </p:nvPicPr>
        <p:blipFill>
          <a:blip r:embed="rId2"/>
          <a:stretch>
            <a:fillRect/>
          </a:stretch>
        </p:blipFill>
        <p:spPr>
          <a:xfrm>
            <a:off x="2637790" y="2129155"/>
            <a:ext cx="1967230" cy="1825625"/>
          </a:xfrm>
          <a:prstGeom prst="rect">
            <a:avLst/>
          </a:prstGeom>
        </p:spPr>
      </p:pic>
      <p:sp>
        <p:nvSpPr>
          <p:cNvPr id="10" name="矩形 47"/>
          <p:cNvSpPr/>
          <p:nvPr/>
        </p:nvSpPr>
        <p:spPr>
          <a:xfrm>
            <a:off x="1953260" y="2080260"/>
            <a:ext cx="3336925" cy="218249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47"/>
          <p:cNvSpPr/>
          <p:nvPr/>
        </p:nvSpPr>
        <p:spPr>
          <a:xfrm>
            <a:off x="1953260" y="829945"/>
            <a:ext cx="6966585" cy="116840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矩形 47"/>
          <p:cNvSpPr/>
          <p:nvPr/>
        </p:nvSpPr>
        <p:spPr>
          <a:xfrm>
            <a:off x="5380990" y="3239135"/>
            <a:ext cx="3539490" cy="102362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矩形 47"/>
          <p:cNvSpPr/>
          <p:nvPr/>
        </p:nvSpPr>
        <p:spPr>
          <a:xfrm>
            <a:off x="5380990" y="2080260"/>
            <a:ext cx="3539490" cy="104775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矩形 47"/>
          <p:cNvSpPr/>
          <p:nvPr/>
        </p:nvSpPr>
        <p:spPr>
          <a:xfrm>
            <a:off x="1953260" y="4379595"/>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31" name="Picture 30" descr="logo_libuv"/>
          <p:cNvPicPr>
            <a:picLocks noChangeAspect="1"/>
          </p:cNvPicPr>
          <p:nvPr/>
        </p:nvPicPr>
        <p:blipFill>
          <a:blip r:embed="rId3"/>
          <a:stretch>
            <a:fillRect/>
          </a:stretch>
        </p:blipFill>
        <p:spPr>
          <a:xfrm>
            <a:off x="1953260" y="4379595"/>
            <a:ext cx="1191260" cy="1191260"/>
          </a:xfrm>
          <a:prstGeom prst="rect">
            <a:avLst/>
          </a:prstGeom>
        </p:spPr>
      </p:pic>
      <p:pic>
        <p:nvPicPr>
          <p:cNvPr id="32" name="Picture 31" descr="images"/>
          <p:cNvPicPr>
            <a:picLocks noChangeAspect="1"/>
          </p:cNvPicPr>
          <p:nvPr/>
        </p:nvPicPr>
        <p:blipFill>
          <a:blip r:embed="rId4"/>
          <a:stretch>
            <a:fillRect/>
          </a:stretch>
        </p:blipFill>
        <p:spPr>
          <a:xfrm>
            <a:off x="3269615" y="4438650"/>
            <a:ext cx="1235075" cy="1057910"/>
          </a:xfrm>
          <a:prstGeom prst="rect">
            <a:avLst/>
          </a:prstGeom>
        </p:spPr>
      </p:pic>
      <p:pic>
        <p:nvPicPr>
          <p:cNvPr id="34" name="Picture 33" descr="1200px-ISO_C++_Logo.svg"/>
          <p:cNvPicPr>
            <a:picLocks noChangeAspect="1"/>
          </p:cNvPicPr>
          <p:nvPr/>
        </p:nvPicPr>
        <p:blipFill>
          <a:blip r:embed="rId5"/>
          <a:stretch>
            <a:fillRect/>
          </a:stretch>
        </p:blipFill>
        <p:spPr>
          <a:xfrm>
            <a:off x="6312535" y="2152015"/>
            <a:ext cx="777240" cy="874395"/>
          </a:xfrm>
          <a:prstGeom prst="rect">
            <a:avLst/>
          </a:prstGeom>
        </p:spPr>
      </p:pic>
      <p:pic>
        <p:nvPicPr>
          <p:cNvPr id="35" name="Picture 34" descr="c-programming"/>
          <p:cNvPicPr>
            <a:picLocks noChangeAspect="1"/>
          </p:cNvPicPr>
          <p:nvPr/>
        </p:nvPicPr>
        <p:blipFill>
          <a:blip r:embed="rId6"/>
          <a:stretch>
            <a:fillRect/>
          </a:stretch>
        </p:blipFill>
        <p:spPr>
          <a:xfrm>
            <a:off x="5380990" y="2080260"/>
            <a:ext cx="931545" cy="1018540"/>
          </a:xfrm>
          <a:prstGeom prst="rect">
            <a:avLst/>
          </a:prstGeom>
        </p:spPr>
      </p:pic>
      <p:sp>
        <p:nvSpPr>
          <p:cNvPr id="37" name="Text Box 36"/>
          <p:cNvSpPr txBox="1"/>
          <p:nvPr/>
        </p:nvSpPr>
        <p:spPr>
          <a:xfrm>
            <a:off x="7289165" y="2359660"/>
            <a:ext cx="1506220" cy="521970"/>
          </a:xfrm>
          <a:prstGeom prst="rect">
            <a:avLst/>
          </a:prstGeom>
          <a:noFill/>
        </p:spPr>
        <p:txBody>
          <a:bodyPr wrap="square" rtlCol="0" anchor="t">
            <a:spAutoFit/>
          </a:bodyPr>
          <a:lstStyle/>
          <a:p>
            <a:r>
              <a:rPr lang="en-GB" altLang="en-US" sz="2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Addons</a:t>
            </a:r>
          </a:p>
        </p:txBody>
      </p:sp>
      <p:sp>
        <p:nvSpPr>
          <p:cNvPr id="38" name="Text Box 37"/>
          <p:cNvSpPr txBox="1"/>
          <p:nvPr/>
        </p:nvSpPr>
        <p:spPr>
          <a:xfrm>
            <a:off x="5380990" y="3489960"/>
            <a:ext cx="3331210" cy="521970"/>
          </a:xfrm>
          <a:prstGeom prst="rect">
            <a:avLst/>
          </a:prstGeom>
          <a:noFill/>
        </p:spPr>
        <p:txBody>
          <a:bodyPr wrap="square" rtlCol="0" anchor="t">
            <a:spAutoFit/>
          </a:bodyPr>
          <a:lstStyle/>
          <a:p>
            <a:r>
              <a:rPr lang="en-GB" altLang="en-US" sz="2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Core Modules</a:t>
            </a:r>
          </a:p>
        </p:txBody>
      </p:sp>
      <p:pic>
        <p:nvPicPr>
          <p:cNvPr id="40" name="Picture 39" descr="cares"/>
          <p:cNvPicPr>
            <a:picLocks noChangeAspect="1"/>
          </p:cNvPicPr>
          <p:nvPr/>
        </p:nvPicPr>
        <p:blipFill>
          <a:blip r:embed="rId7"/>
          <a:stretch>
            <a:fillRect/>
          </a:stretch>
        </p:blipFill>
        <p:spPr>
          <a:xfrm>
            <a:off x="4605020" y="4438650"/>
            <a:ext cx="1228090" cy="1045845"/>
          </a:xfrm>
          <a:prstGeom prst="rect">
            <a:avLst/>
          </a:prstGeom>
        </p:spPr>
      </p:pic>
      <p:pic>
        <p:nvPicPr>
          <p:cNvPr id="42" name="Picture 41" descr="1200px-HTTP_logo.svg"/>
          <p:cNvPicPr>
            <a:picLocks noChangeAspect="1"/>
          </p:cNvPicPr>
          <p:nvPr/>
        </p:nvPicPr>
        <p:blipFill>
          <a:blip r:embed="rId8"/>
          <a:stretch>
            <a:fillRect/>
          </a:stretch>
        </p:blipFill>
        <p:spPr>
          <a:xfrm>
            <a:off x="6068695" y="4438650"/>
            <a:ext cx="1235075" cy="1047115"/>
          </a:xfrm>
          <a:prstGeom prst="rect">
            <a:avLst/>
          </a:prstGeom>
        </p:spPr>
      </p:pic>
      <p:pic>
        <p:nvPicPr>
          <p:cNvPr id="50" name="Picture 49" descr="images"/>
          <p:cNvPicPr>
            <a:picLocks noChangeAspect="1"/>
          </p:cNvPicPr>
          <p:nvPr/>
        </p:nvPicPr>
        <p:blipFill>
          <a:blip r:embed="rId9"/>
          <a:stretch>
            <a:fillRect/>
          </a:stretch>
        </p:blipFill>
        <p:spPr>
          <a:xfrm>
            <a:off x="7780020" y="4438650"/>
            <a:ext cx="1043940" cy="1017270"/>
          </a:xfrm>
          <a:prstGeom prst="rect">
            <a:avLst/>
          </a:prstGeom>
        </p:spPr>
      </p:pic>
      <p:pic>
        <p:nvPicPr>
          <p:cNvPr id="52" name="Picture 51" descr="os-logo"/>
          <p:cNvPicPr>
            <a:picLocks noChangeAspect="1"/>
          </p:cNvPicPr>
          <p:nvPr/>
        </p:nvPicPr>
        <p:blipFill>
          <a:blip r:embed="rId10"/>
          <a:stretch>
            <a:fillRect/>
          </a:stretch>
        </p:blipFill>
        <p:spPr>
          <a:xfrm>
            <a:off x="5135880" y="5777230"/>
            <a:ext cx="1040765" cy="986790"/>
          </a:xfrm>
          <a:prstGeom prst="rect">
            <a:avLst/>
          </a:prstGeom>
        </p:spPr>
      </p:pic>
      <p:sp>
        <p:nvSpPr>
          <p:cNvPr id="53" name="矩形 47"/>
          <p:cNvSpPr/>
          <p:nvPr/>
        </p:nvSpPr>
        <p:spPr>
          <a:xfrm>
            <a:off x="1953260" y="5724525"/>
            <a:ext cx="6966585" cy="109283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56" name="Picture 55" descr="Code_Icon"/>
          <p:cNvPicPr>
            <a:picLocks noChangeAspect="1"/>
          </p:cNvPicPr>
          <p:nvPr/>
        </p:nvPicPr>
        <p:blipFill>
          <a:blip r:embed="rId11"/>
          <a:stretch>
            <a:fillRect/>
          </a:stretch>
        </p:blipFill>
        <p:spPr>
          <a:xfrm>
            <a:off x="4384675" y="887730"/>
            <a:ext cx="2282190" cy="1052830"/>
          </a:xfrm>
          <a:prstGeom prst="rect">
            <a:avLst/>
          </a:prstGeom>
        </p:spPr>
      </p:pic>
      <p:sp>
        <p:nvSpPr>
          <p:cNvPr id="61" name="矩形 47"/>
          <p:cNvSpPr/>
          <p:nvPr/>
        </p:nvSpPr>
        <p:spPr>
          <a:xfrm>
            <a:off x="4605020" y="4395470"/>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矩形 47"/>
          <p:cNvSpPr/>
          <p:nvPr/>
        </p:nvSpPr>
        <p:spPr>
          <a:xfrm>
            <a:off x="3269615" y="4379595"/>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矩形 47"/>
          <p:cNvSpPr/>
          <p:nvPr/>
        </p:nvSpPr>
        <p:spPr>
          <a:xfrm>
            <a:off x="7684770" y="4373880"/>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矩形 47"/>
          <p:cNvSpPr/>
          <p:nvPr/>
        </p:nvSpPr>
        <p:spPr>
          <a:xfrm>
            <a:off x="6068695" y="4373880"/>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六边形 4"/>
          <p:cNvSpPr/>
          <p:nvPr/>
        </p:nvSpPr>
        <p:spPr>
          <a:xfrm>
            <a:off x="2927668" y="576263"/>
            <a:ext cx="1706563" cy="1470025"/>
          </a:xfrm>
          <a:prstGeom prst="hexagon">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6" name="六边形 5"/>
          <p:cNvSpPr/>
          <p:nvPr/>
        </p:nvSpPr>
        <p:spPr>
          <a:xfrm>
            <a:off x="3037205" y="666750"/>
            <a:ext cx="1493838" cy="1287463"/>
          </a:xfrm>
          <a:prstGeom prst="hexagon">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grpSp>
        <p:nvGrpSpPr>
          <p:cNvPr id="15365" name="组合 9"/>
          <p:cNvGrpSpPr/>
          <p:nvPr/>
        </p:nvGrpSpPr>
        <p:grpSpPr>
          <a:xfrm>
            <a:off x="3130550" y="957580"/>
            <a:ext cx="1301750" cy="797823"/>
            <a:chOff x="1644652" y="3440444"/>
            <a:chExt cx="2226725" cy="668428"/>
          </a:xfrm>
        </p:grpSpPr>
        <p:sp>
          <p:nvSpPr>
            <p:cNvPr id="15366" name="TextBox 35"/>
            <p:cNvSpPr txBox="1"/>
            <p:nvPr/>
          </p:nvSpPr>
          <p:spPr>
            <a:xfrm>
              <a:off x="1875846" y="3723163"/>
              <a:ext cx="1763944" cy="385709"/>
            </a:xfrm>
            <a:prstGeom prst="rect">
              <a:avLst/>
            </a:prstGeom>
            <a:noFill/>
            <a:ln w="9525">
              <a:noFill/>
            </a:ln>
          </p:spPr>
          <p:txBody>
            <a:bodyPr anchor="t">
              <a:spAutoFit/>
            </a:bodyPr>
            <a:lstStyle/>
            <a:p>
              <a:pPr algn="ctr">
                <a:buFont typeface="Arial" panose="020B0604020202020204" pitchFamily="34" charset="0"/>
              </a:pPr>
              <a:r>
                <a:rPr lang="en-GB" sz="2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C</a:t>
              </a:r>
            </a:p>
          </p:txBody>
        </p:sp>
        <p:sp>
          <p:nvSpPr>
            <p:cNvPr id="15367" name="文本框 11"/>
            <p:cNvSpPr txBox="1"/>
            <p:nvPr/>
          </p:nvSpPr>
          <p:spPr>
            <a:xfrm>
              <a:off x="1644652" y="3440444"/>
              <a:ext cx="2226725" cy="282499"/>
            </a:xfrm>
            <a:prstGeom prst="rect">
              <a:avLst/>
            </a:prstGeom>
            <a:noFill/>
            <a:ln w="9525">
              <a:noFill/>
            </a:ln>
          </p:spPr>
          <p:txBody>
            <a:bodyPr anchor="t">
              <a:spAutoFit/>
            </a:bodyPr>
            <a:lstStyle/>
            <a:p>
              <a:pPr algn="ctr">
                <a:buFont typeface="Arial" panose="020B0604020202020204" pitchFamily="34" charset="0"/>
              </a:pPr>
              <a:r>
                <a:rPr lang="zh-CN" altLang="en-US" sz="1600" b="1" dirty="0">
                  <a:solidFill>
                    <a:schemeClr val="bg1"/>
                  </a:solidFill>
                  <a:latin typeface="Microsoft YaHei" panose="020B0503020204020204" pitchFamily="34" charset="-122"/>
                  <a:ea typeface="Microsoft YaHei" panose="020B0503020204020204" pitchFamily="34" charset="-122"/>
                </a:rPr>
                <a:t>Written in</a:t>
              </a:r>
            </a:p>
          </p:txBody>
        </p:sp>
      </p:grpSp>
      <p:sp>
        <p:nvSpPr>
          <p:cNvPr id="10" name="六边形 9"/>
          <p:cNvSpPr/>
          <p:nvPr/>
        </p:nvSpPr>
        <p:spPr>
          <a:xfrm>
            <a:off x="1009333" y="2753043"/>
            <a:ext cx="1706563" cy="1471613"/>
          </a:xfrm>
          <a:prstGeom prst="hexagon">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11" name="六边形 10"/>
          <p:cNvSpPr/>
          <p:nvPr/>
        </p:nvSpPr>
        <p:spPr>
          <a:xfrm>
            <a:off x="1118870" y="2845118"/>
            <a:ext cx="1493838" cy="1287463"/>
          </a:xfrm>
          <a:prstGeom prst="hexagon">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grpSp>
        <p:nvGrpSpPr>
          <p:cNvPr id="15370" name="组合 19"/>
          <p:cNvGrpSpPr/>
          <p:nvPr/>
        </p:nvGrpSpPr>
        <p:grpSpPr>
          <a:xfrm>
            <a:off x="1104476" y="2950210"/>
            <a:ext cx="1609725" cy="1043941"/>
            <a:chOff x="1456569" y="3269907"/>
            <a:chExt cx="2753536" cy="1044822"/>
          </a:xfrm>
        </p:grpSpPr>
        <p:sp>
          <p:nvSpPr>
            <p:cNvPr id="15371" name="TextBox 35"/>
            <p:cNvSpPr txBox="1"/>
            <p:nvPr/>
          </p:nvSpPr>
          <p:spPr>
            <a:xfrm>
              <a:off x="1456569" y="3792318"/>
              <a:ext cx="2753536" cy="522411"/>
            </a:xfrm>
            <a:prstGeom prst="rect">
              <a:avLst/>
            </a:prstGeom>
            <a:noFill/>
            <a:ln w="9525">
              <a:noFill/>
            </a:ln>
          </p:spPr>
          <p:txBody>
            <a:bodyPr wrap="square" anchor="t">
              <a:spAutoFit/>
            </a:bodyPr>
            <a:lstStyle/>
            <a:p>
              <a:pPr algn="ctr">
                <a:buFont typeface="Arial" panose="020B0604020202020204" pitchFamily="34" charset="0"/>
              </a:pPr>
              <a:r>
                <a:rPr altLang="zh-CN" sz="14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Cross-platform</a:t>
              </a:r>
            </a:p>
          </p:txBody>
        </p:sp>
        <p:sp>
          <p:nvSpPr>
            <p:cNvPr id="15372" name="文本框 21"/>
            <p:cNvSpPr txBox="1"/>
            <p:nvPr/>
          </p:nvSpPr>
          <p:spPr>
            <a:xfrm>
              <a:off x="1645753" y="3269907"/>
              <a:ext cx="2226725" cy="522411"/>
            </a:xfrm>
            <a:prstGeom prst="rect">
              <a:avLst/>
            </a:prstGeom>
            <a:noFill/>
            <a:ln w="9525">
              <a:noFill/>
            </a:ln>
          </p:spPr>
          <p:txBody>
            <a:bodyPr anchor="t">
              <a:spAutoFit/>
            </a:bodyPr>
            <a:lstStyle/>
            <a:p>
              <a:pPr algn="ctr">
                <a:buFont typeface="Arial" panose="020B0604020202020204" pitchFamily="34" charset="0"/>
              </a:pPr>
              <a:r>
                <a:rPr lang="zh-CN" altLang="en-US" sz="1400" b="1" dirty="0">
                  <a:solidFill>
                    <a:schemeClr val="bg1"/>
                  </a:solidFill>
                  <a:latin typeface="Microsoft YaHei" panose="020B0503020204020204" pitchFamily="34" charset="-122"/>
                  <a:ea typeface="Microsoft YaHei" panose="020B0503020204020204" pitchFamily="34" charset="-122"/>
                </a:rPr>
                <a:t>Operating system</a:t>
              </a:r>
            </a:p>
          </p:txBody>
        </p:sp>
      </p:grpSp>
      <p:sp>
        <p:nvSpPr>
          <p:cNvPr id="15" name="六边形 14"/>
          <p:cNvSpPr/>
          <p:nvPr/>
        </p:nvSpPr>
        <p:spPr>
          <a:xfrm>
            <a:off x="8725853" y="2753043"/>
            <a:ext cx="1706563" cy="1471613"/>
          </a:xfrm>
          <a:prstGeom prst="hexagon">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16" name="六边形 15"/>
          <p:cNvSpPr/>
          <p:nvPr/>
        </p:nvSpPr>
        <p:spPr>
          <a:xfrm>
            <a:off x="8835390" y="2845118"/>
            <a:ext cx="1493838" cy="1287463"/>
          </a:xfrm>
          <a:prstGeom prst="hexagon">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grpSp>
        <p:nvGrpSpPr>
          <p:cNvPr id="15375" name="组合 24"/>
          <p:cNvGrpSpPr/>
          <p:nvPr/>
        </p:nvGrpSpPr>
        <p:grpSpPr>
          <a:xfrm>
            <a:off x="8829358" y="2949893"/>
            <a:ext cx="1493520" cy="1043939"/>
            <a:chOff x="1456745" y="3277844"/>
            <a:chExt cx="2554760" cy="1041299"/>
          </a:xfrm>
        </p:grpSpPr>
        <p:sp>
          <p:nvSpPr>
            <p:cNvPr id="15376" name="TextBox 35"/>
            <p:cNvSpPr txBox="1"/>
            <p:nvPr/>
          </p:nvSpPr>
          <p:spPr>
            <a:xfrm>
              <a:off x="1456745" y="3583773"/>
              <a:ext cx="2554760" cy="735370"/>
            </a:xfrm>
            <a:prstGeom prst="rect">
              <a:avLst/>
            </a:prstGeom>
            <a:noFill/>
            <a:ln w="9525">
              <a:noFill/>
            </a:ln>
          </p:spPr>
          <p:txBody>
            <a:bodyPr wrap="square" anchor="t">
              <a:spAutoFit/>
            </a:bodyPr>
            <a:lstStyle/>
            <a:p>
              <a:pPr algn="ctr">
                <a:buFont typeface="Arial" panose="020B0604020202020204" pitchFamily="34" charset="0"/>
              </a:pPr>
              <a:r>
                <a:rPr altLang="zh-CN" sz="14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I/O abstraction library</a:t>
              </a:r>
            </a:p>
          </p:txBody>
        </p:sp>
        <p:sp>
          <p:nvSpPr>
            <p:cNvPr id="15377" name="文本框 26"/>
            <p:cNvSpPr txBox="1"/>
            <p:nvPr/>
          </p:nvSpPr>
          <p:spPr>
            <a:xfrm>
              <a:off x="1631625" y="3277844"/>
              <a:ext cx="2226725" cy="305929"/>
            </a:xfrm>
            <a:prstGeom prst="rect">
              <a:avLst/>
            </a:prstGeom>
            <a:noFill/>
            <a:ln w="9525">
              <a:noFill/>
            </a:ln>
          </p:spPr>
          <p:txBody>
            <a:bodyPr anchor="t">
              <a:spAutoFit/>
            </a:bodyPr>
            <a:lstStyle/>
            <a:p>
              <a:pPr algn="ctr">
                <a:buFont typeface="Arial" panose="020B0604020202020204" pitchFamily="34" charset="0"/>
              </a:pPr>
              <a:r>
                <a:rPr lang="en-GB" altLang="zh-CN" sz="1400" b="1" dirty="0">
                  <a:solidFill>
                    <a:schemeClr val="bg1"/>
                  </a:solidFill>
                  <a:latin typeface="Fira Code Medium" panose="020B0809050000020004" charset="0"/>
                  <a:ea typeface="Microsoft YaHei" panose="020B0503020204020204" pitchFamily="34" charset="-122"/>
                  <a:cs typeface="Fira Code Medium" panose="020B0809050000020004" charset="0"/>
                </a:rPr>
                <a:t>Type</a:t>
              </a:r>
            </a:p>
          </p:txBody>
        </p:sp>
      </p:grpSp>
      <p:sp>
        <p:nvSpPr>
          <p:cNvPr id="22" name="六边形 21"/>
          <p:cNvSpPr/>
          <p:nvPr/>
        </p:nvSpPr>
        <p:spPr>
          <a:xfrm>
            <a:off x="7122478" y="574675"/>
            <a:ext cx="1706563" cy="1471613"/>
          </a:xfrm>
          <a:prstGeom prst="hexagon">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23" name="六边形 22"/>
          <p:cNvSpPr/>
          <p:nvPr/>
        </p:nvSpPr>
        <p:spPr>
          <a:xfrm>
            <a:off x="7232015" y="666750"/>
            <a:ext cx="1493838" cy="1287463"/>
          </a:xfrm>
          <a:prstGeom prst="hexagon">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15382" name="文本框 31"/>
          <p:cNvSpPr txBox="1"/>
          <p:nvPr/>
        </p:nvSpPr>
        <p:spPr>
          <a:xfrm>
            <a:off x="7327900" y="1157605"/>
            <a:ext cx="1303020" cy="306705"/>
          </a:xfrm>
          <a:prstGeom prst="rect">
            <a:avLst/>
          </a:prstGeom>
          <a:noFill/>
          <a:ln w="9525">
            <a:noFill/>
          </a:ln>
        </p:spPr>
        <p:txBody>
          <a:bodyPr anchor="t">
            <a:spAutoFit/>
          </a:bodyPr>
          <a:lstStyle/>
          <a:p>
            <a:pPr algn="ctr">
              <a:buFont typeface="Arial" panose="020B0604020202020204" pitchFamily="34" charset="0"/>
            </a:pPr>
            <a:r>
              <a:rPr lang="en-GB" altLang="zh-CN" sz="1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Event Loop</a:t>
            </a:r>
          </a:p>
        </p:txBody>
      </p:sp>
      <p:sp>
        <p:nvSpPr>
          <p:cNvPr id="27" name="六边形 26"/>
          <p:cNvSpPr/>
          <p:nvPr/>
        </p:nvSpPr>
        <p:spPr>
          <a:xfrm>
            <a:off x="6532563" y="5017453"/>
            <a:ext cx="1706563" cy="1470025"/>
          </a:xfrm>
          <a:prstGeom prst="hexagon">
            <a:avLst/>
          </a:prstGeom>
          <a:noFill/>
          <a:ln w="19050">
            <a:solidFill>
              <a:srgbClr val="38874E"/>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29" name="六边形 28"/>
          <p:cNvSpPr/>
          <p:nvPr/>
        </p:nvSpPr>
        <p:spPr>
          <a:xfrm>
            <a:off x="4864100" y="1283335"/>
            <a:ext cx="1706880" cy="1470025"/>
          </a:xfrm>
          <a:prstGeom prst="hexagon">
            <a:avLst/>
          </a:prstGeom>
          <a:noFill/>
          <a:ln w="19050">
            <a:solidFill>
              <a:srgbClr val="38874E"/>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31" name="六边形 30"/>
          <p:cNvSpPr/>
          <p:nvPr/>
        </p:nvSpPr>
        <p:spPr>
          <a:xfrm>
            <a:off x="550863" y="5017453"/>
            <a:ext cx="1708150" cy="1470025"/>
          </a:xfrm>
          <a:prstGeom prst="hexagon">
            <a:avLst/>
          </a:prstGeom>
          <a:noFill/>
          <a:ln w="19050">
            <a:solidFill>
              <a:srgbClr val="F4BB3D"/>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33" name="六边形 32"/>
          <p:cNvSpPr/>
          <p:nvPr/>
        </p:nvSpPr>
        <p:spPr>
          <a:xfrm>
            <a:off x="8335010" y="5017770"/>
            <a:ext cx="1706563" cy="1471613"/>
          </a:xfrm>
          <a:prstGeom prst="hexagon">
            <a:avLst/>
          </a:prstGeom>
          <a:noFill/>
          <a:ln w="19050">
            <a:solidFill>
              <a:srgbClr val="F4BB3D"/>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rgbClr val="444446"/>
              </a:solidFill>
              <a:effectLst/>
              <a:uLnTx/>
              <a:uFillTx/>
              <a:latin typeface="+mn-lt"/>
              <a:ea typeface="+mn-ea"/>
              <a:cs typeface="+mn-cs"/>
            </a:endParaRPr>
          </a:p>
        </p:txBody>
      </p:sp>
      <p:sp>
        <p:nvSpPr>
          <p:cNvPr id="2" name="矩形 47"/>
          <p:cNvSpPr>
            <a:spLocks noChangeArrowheads="1"/>
          </p:cNvSpPr>
          <p:nvPr/>
        </p:nvSpPr>
        <p:spPr bwMode="auto">
          <a:xfrm>
            <a:off x="4863783" y="576580"/>
            <a:ext cx="202565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4000" b="1" strike="noStrike"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Libuv</a:t>
            </a:r>
            <a:endParaRPr kumimoji="0" lang="en-GB" altLang="zh-CN" sz="40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pic>
        <p:nvPicPr>
          <p:cNvPr id="4" name="Picture 3" descr="Libuv.svg"/>
          <p:cNvPicPr>
            <a:picLocks noChangeAspect="1"/>
          </p:cNvPicPr>
          <p:nvPr/>
        </p:nvPicPr>
        <p:blipFill>
          <a:blip r:embed="rId2"/>
          <a:stretch>
            <a:fillRect/>
          </a:stretch>
        </p:blipFill>
        <p:spPr>
          <a:xfrm>
            <a:off x="5093335" y="1414780"/>
            <a:ext cx="1248410" cy="1265555"/>
          </a:xfrm>
          <a:prstGeom prst="rect">
            <a:avLst/>
          </a:prstGeom>
        </p:spPr>
      </p:pic>
      <p:sp>
        <p:nvSpPr>
          <p:cNvPr id="7" name="Text Box 6"/>
          <p:cNvSpPr txBox="1"/>
          <p:nvPr/>
        </p:nvSpPr>
        <p:spPr>
          <a:xfrm>
            <a:off x="3195955" y="2886075"/>
            <a:ext cx="5043805" cy="953135"/>
          </a:xfrm>
          <a:prstGeom prst="rect">
            <a:avLst/>
          </a:prstGeom>
          <a:noFill/>
        </p:spPr>
        <p:txBody>
          <a:bodyPr wrap="square" rtlCol="0" anchor="t">
            <a:spAutoFit/>
          </a:bodyPr>
          <a:lstStyle/>
          <a:p>
            <a:pPr algn="ctr"/>
            <a:r>
              <a:rPr lang="en-GB" altLang="en-US" sz="1400">
                <a:solidFill>
                  <a:srgbClr val="00B050"/>
                </a:solidFill>
                <a:latin typeface="Fira Code Medium" panose="020B0809050000020004" charset="0"/>
                <a:cs typeface="Fira Code Medium" panose="020B0809050000020004" charset="0"/>
              </a:rPr>
              <a:t>L</a:t>
            </a:r>
            <a:r>
              <a:rPr lang="en-US" sz="1400">
                <a:solidFill>
                  <a:srgbClr val="00B050"/>
                </a:solidFill>
                <a:latin typeface="Fira Code Medium" panose="020B0809050000020004" charset="0"/>
                <a:cs typeface="Fira Code Medium" panose="020B0809050000020004" charset="0"/>
              </a:rPr>
              <a:t>ibuv</a:t>
            </a:r>
            <a:r>
              <a:rPr lang="en-US" sz="1400">
                <a:latin typeface="Fira Code Medium" panose="020B0809050000020004" charset="0"/>
                <a:cs typeface="Fira Code Medium" panose="020B0809050000020004" charset="0"/>
              </a:rPr>
              <a:t> (</a:t>
            </a:r>
            <a:r>
              <a:rPr lang="en-US" sz="1400">
                <a:solidFill>
                  <a:srgbClr val="00B050"/>
                </a:solidFill>
                <a:latin typeface="Fira Code Medium" panose="020B0809050000020004" charset="0"/>
                <a:cs typeface="Fira Code Medium" panose="020B0809050000020004" charset="0"/>
              </a:rPr>
              <a:t>Unicorn Velociraptor Library</a:t>
            </a:r>
            <a:r>
              <a:rPr lang="en-US" sz="1400">
                <a:latin typeface="Fira Code Medium" panose="020B0809050000020004" charset="0"/>
                <a:cs typeface="Fira Code Medium" panose="020B0809050000020004" charset="0"/>
              </a:rPr>
              <a:t>) is a multi-platform C library that provides support for asynchronous I/O based on event loops</a:t>
            </a:r>
            <a:r>
              <a:rPr lang="en-GB" altLang="en-US" sz="1400">
                <a:latin typeface="Fira Code Medium" panose="020B0809050000020004" charset="0"/>
                <a:cs typeface="Fira Code Medium" panose="020B0809050000020004" charset="0"/>
              </a:rPr>
              <a:t>.</a:t>
            </a:r>
          </a:p>
        </p:txBody>
      </p:sp>
      <p:sp>
        <p:nvSpPr>
          <p:cNvPr id="8" name="六边形 26"/>
          <p:cNvSpPr/>
          <p:nvPr/>
        </p:nvSpPr>
        <p:spPr>
          <a:xfrm>
            <a:off x="10343198" y="5019358"/>
            <a:ext cx="1706563" cy="1470025"/>
          </a:xfrm>
          <a:prstGeom prst="hexagon">
            <a:avLst/>
          </a:prstGeom>
          <a:noFill/>
          <a:ln w="19050">
            <a:solidFill>
              <a:srgbClr val="38874E"/>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9" name="六边形 32"/>
          <p:cNvSpPr/>
          <p:nvPr/>
        </p:nvSpPr>
        <p:spPr>
          <a:xfrm>
            <a:off x="4634865" y="5015865"/>
            <a:ext cx="1706563" cy="1471613"/>
          </a:xfrm>
          <a:prstGeom prst="hexagon">
            <a:avLst/>
          </a:prstGeom>
          <a:noFill/>
          <a:ln w="19050">
            <a:solidFill>
              <a:srgbClr val="F4BB3D"/>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rgbClr val="444446"/>
              </a:solidFill>
              <a:effectLst/>
              <a:uLnTx/>
              <a:uFillTx/>
              <a:latin typeface="+mn-lt"/>
              <a:ea typeface="+mn-ea"/>
              <a:cs typeface="+mn-cs"/>
            </a:endParaRPr>
          </a:p>
        </p:txBody>
      </p:sp>
      <p:sp>
        <p:nvSpPr>
          <p:cNvPr id="12" name="六边形 26"/>
          <p:cNvSpPr/>
          <p:nvPr/>
        </p:nvSpPr>
        <p:spPr>
          <a:xfrm>
            <a:off x="2716213" y="5017453"/>
            <a:ext cx="1706563" cy="1470025"/>
          </a:xfrm>
          <a:prstGeom prst="hexagon">
            <a:avLst/>
          </a:prstGeom>
          <a:noFill/>
          <a:ln w="19050">
            <a:solidFill>
              <a:srgbClr val="38874E"/>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13" name="Text Box 12"/>
          <p:cNvSpPr txBox="1"/>
          <p:nvPr/>
        </p:nvSpPr>
        <p:spPr>
          <a:xfrm>
            <a:off x="4495165" y="3971290"/>
            <a:ext cx="2444750" cy="583565"/>
          </a:xfrm>
          <a:prstGeom prst="rect">
            <a:avLst/>
          </a:prstGeom>
          <a:noFill/>
        </p:spPr>
        <p:txBody>
          <a:bodyPr wrap="square" rtlCol="0" anchor="t">
            <a:spAutoFit/>
          </a:bodyPr>
          <a:lstStyle/>
          <a:p>
            <a:r>
              <a:rPr lang="en-US" sz="3200" b="1">
                <a:solidFill>
                  <a:srgbClr val="00B050"/>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Features</a:t>
            </a:r>
          </a:p>
        </p:txBody>
      </p:sp>
      <p:sp>
        <p:nvSpPr>
          <p:cNvPr id="14" name="Text Box 13"/>
          <p:cNvSpPr txBox="1"/>
          <p:nvPr/>
        </p:nvSpPr>
        <p:spPr>
          <a:xfrm>
            <a:off x="698500" y="5288915"/>
            <a:ext cx="1413510" cy="1198880"/>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Full-featured event loop backed by </a:t>
            </a: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epoll</a:t>
            </a: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a:t>
            </a: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kqueue</a:t>
            </a: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a:t>
            </a: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IOCP</a:t>
            </a: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a:t>
            </a: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event ports.</a:t>
            </a:r>
            <a:endParaRPr lang="en-GB" alt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7" name="Text Box 16"/>
          <p:cNvSpPr txBox="1"/>
          <p:nvPr/>
        </p:nvSpPr>
        <p:spPr>
          <a:xfrm>
            <a:off x="2623185" y="5288915"/>
            <a:ext cx="1893570" cy="829945"/>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Asynchronous</a:t>
            </a: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TCP and UDP sockets</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DNS resolution.</a:t>
            </a:r>
          </a:p>
        </p:txBody>
      </p:sp>
      <p:sp>
        <p:nvSpPr>
          <p:cNvPr id="18" name="Text Box 17"/>
          <p:cNvSpPr txBox="1"/>
          <p:nvPr/>
        </p:nvSpPr>
        <p:spPr>
          <a:xfrm>
            <a:off x="4424045" y="5288915"/>
            <a:ext cx="2146935" cy="1198880"/>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Asynchronous</a:t>
            </a: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file and file system </a:t>
            </a: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operations</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File system </a:t>
            </a: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events.</a:t>
            </a:r>
          </a:p>
        </p:txBody>
      </p:sp>
      <p:sp>
        <p:nvSpPr>
          <p:cNvPr id="19" name="Text Box 18"/>
          <p:cNvSpPr txBox="1"/>
          <p:nvPr/>
        </p:nvSpPr>
        <p:spPr>
          <a:xfrm>
            <a:off x="6692900" y="5290820"/>
            <a:ext cx="1386205" cy="1198880"/>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ANSI escape code controlled TTY</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Child processes.</a:t>
            </a:r>
          </a:p>
        </p:txBody>
      </p:sp>
      <p:sp>
        <p:nvSpPr>
          <p:cNvPr id="20" name="Text Box 19"/>
          <p:cNvSpPr txBox="1"/>
          <p:nvPr/>
        </p:nvSpPr>
        <p:spPr>
          <a:xfrm>
            <a:off x="8335010" y="5288915"/>
            <a:ext cx="1706880" cy="1198880"/>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IPC with </a:t>
            </a: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socket sharing, using Unix domain sockets or named</a:t>
            </a: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pipes</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p>
        </p:txBody>
      </p:sp>
      <p:sp>
        <p:nvSpPr>
          <p:cNvPr id="21" name="Text Box 20"/>
          <p:cNvSpPr txBox="1"/>
          <p:nvPr/>
        </p:nvSpPr>
        <p:spPr>
          <a:xfrm>
            <a:off x="10491470" y="5290820"/>
            <a:ext cx="1494790" cy="1198880"/>
          </a:xfrm>
          <a:prstGeom prst="rect">
            <a:avLst/>
          </a:prstGeom>
          <a:noFill/>
        </p:spPr>
        <p:txBody>
          <a:bodyPr wrap="square" rtlCol="0" anchor="t">
            <a:spAutoFit/>
          </a:bodyPr>
          <a:lstStyle/>
          <a:p>
            <a:pPr algn="ct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Thread pool</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Signal handling.</a:t>
            </a: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High resolution clock.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7" name="组合 7"/>
          <p:cNvGrpSpPr/>
          <p:nvPr/>
        </p:nvGrpSpPr>
        <p:grpSpPr>
          <a:xfrm>
            <a:off x="1931988" y="1379538"/>
            <a:ext cx="8083550" cy="4940300"/>
            <a:chOff x="1876955" y="1433268"/>
            <a:chExt cx="8084243" cy="4940370"/>
          </a:xfrm>
        </p:grpSpPr>
        <p:pic>
          <p:nvPicPr>
            <p:cNvPr id="11268" name="图片 8"/>
            <p:cNvPicPr>
              <a:picLocks noChangeAspect="1"/>
            </p:cNvPicPr>
            <p:nvPr/>
          </p:nvPicPr>
          <p:blipFill>
            <a:blip r:embed="rId2"/>
            <a:stretch>
              <a:fillRect/>
            </a:stretch>
          </p:blipFill>
          <p:spPr>
            <a:xfrm>
              <a:off x="1876955" y="1433268"/>
              <a:ext cx="8084243" cy="4940370"/>
            </a:xfrm>
            <a:prstGeom prst="rect">
              <a:avLst/>
            </a:prstGeom>
            <a:noFill/>
            <a:ln w="9525">
              <a:noFill/>
            </a:ln>
          </p:spPr>
        </p:pic>
        <p:pic>
          <p:nvPicPr>
            <p:cNvPr id="11269" name="图片 9"/>
            <p:cNvPicPr>
              <a:picLocks noChangeAspect="1"/>
            </p:cNvPicPr>
            <p:nvPr/>
          </p:nvPicPr>
          <p:blipFill>
            <a:blip r:embed="rId3"/>
            <a:stretch>
              <a:fillRect/>
            </a:stretch>
          </p:blipFill>
          <p:spPr>
            <a:xfrm>
              <a:off x="3094766" y="1886468"/>
              <a:ext cx="5793201" cy="3709660"/>
            </a:xfrm>
            <a:prstGeom prst="rect">
              <a:avLst/>
            </a:prstGeom>
            <a:noFill/>
            <a:ln w="9525">
              <a:noFill/>
            </a:ln>
          </p:spPr>
        </p:pic>
      </p:grpSp>
      <p:sp>
        <p:nvSpPr>
          <p:cNvPr id="8" name="矩形 7"/>
          <p:cNvSpPr/>
          <p:nvPr/>
        </p:nvSpPr>
        <p:spPr>
          <a:xfrm>
            <a:off x="0" y="2222500"/>
            <a:ext cx="4022725" cy="649288"/>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1" name="文本框 11"/>
          <p:cNvSpPr txBox="1"/>
          <p:nvPr/>
        </p:nvSpPr>
        <p:spPr>
          <a:xfrm>
            <a:off x="463550" y="2371725"/>
            <a:ext cx="3386138"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p>
        </p:txBody>
      </p:sp>
      <p:sp>
        <p:nvSpPr>
          <p:cNvPr id="10" name="矩形 9"/>
          <p:cNvSpPr/>
          <p:nvPr/>
        </p:nvSpPr>
        <p:spPr>
          <a:xfrm>
            <a:off x="0" y="3325813"/>
            <a:ext cx="4022725" cy="649288"/>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3" name="文本框 13"/>
          <p:cNvSpPr txBox="1"/>
          <p:nvPr/>
        </p:nvSpPr>
        <p:spPr>
          <a:xfrm>
            <a:off x="463550" y="3475038"/>
            <a:ext cx="3386138"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p>
        </p:txBody>
      </p:sp>
      <p:sp>
        <p:nvSpPr>
          <p:cNvPr id="12" name="矩形 11"/>
          <p:cNvSpPr/>
          <p:nvPr/>
        </p:nvSpPr>
        <p:spPr>
          <a:xfrm>
            <a:off x="0" y="4432300"/>
            <a:ext cx="4022725" cy="649288"/>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5" name="文本框 20"/>
          <p:cNvSpPr txBox="1"/>
          <p:nvPr/>
        </p:nvSpPr>
        <p:spPr>
          <a:xfrm>
            <a:off x="463550" y="4579938"/>
            <a:ext cx="3386138"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p>
        </p:txBody>
      </p:sp>
      <p:sp>
        <p:nvSpPr>
          <p:cNvPr id="14" name="矩形 13"/>
          <p:cNvSpPr/>
          <p:nvPr/>
        </p:nvSpPr>
        <p:spPr>
          <a:xfrm>
            <a:off x="8164513" y="2222500"/>
            <a:ext cx="4024313" cy="649288"/>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7" name="文本框 22"/>
          <p:cNvSpPr txBox="1"/>
          <p:nvPr/>
        </p:nvSpPr>
        <p:spPr>
          <a:xfrm>
            <a:off x="8628063" y="2371725"/>
            <a:ext cx="3386137"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p>
        </p:txBody>
      </p:sp>
      <p:sp>
        <p:nvSpPr>
          <p:cNvPr id="16" name="矩形 15"/>
          <p:cNvSpPr/>
          <p:nvPr/>
        </p:nvSpPr>
        <p:spPr>
          <a:xfrm>
            <a:off x="8164513" y="3325813"/>
            <a:ext cx="4024313" cy="649288"/>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9" name="文本框 24"/>
          <p:cNvSpPr txBox="1"/>
          <p:nvPr/>
        </p:nvSpPr>
        <p:spPr>
          <a:xfrm>
            <a:off x="8628063" y="3475038"/>
            <a:ext cx="3386137"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p>
        </p:txBody>
      </p:sp>
      <p:sp>
        <p:nvSpPr>
          <p:cNvPr id="18" name="矩形 17"/>
          <p:cNvSpPr/>
          <p:nvPr/>
        </p:nvSpPr>
        <p:spPr>
          <a:xfrm>
            <a:off x="8164513" y="4432300"/>
            <a:ext cx="4024313" cy="649288"/>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81" name="文本框 26"/>
          <p:cNvSpPr txBox="1"/>
          <p:nvPr/>
        </p:nvSpPr>
        <p:spPr>
          <a:xfrm>
            <a:off x="8628063" y="4579938"/>
            <a:ext cx="3386137"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p>
        </p:txBody>
      </p:sp>
      <p:sp>
        <p:nvSpPr>
          <p:cNvPr id="2" name="矩形 47"/>
          <p:cNvSpPr>
            <a:spLocks noChangeArrowheads="1"/>
          </p:cNvSpPr>
          <p:nvPr/>
        </p:nvSpPr>
        <p:spPr bwMode="auto">
          <a:xfrm>
            <a:off x="982663" y="180975"/>
            <a:ext cx="3040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dirty="0" smtClean="0">
                <a:solidFill>
                  <a:schemeClr val="tx1">
                    <a:lumMod val="95000"/>
                    <a:lumOff val="5000"/>
                  </a:schemeClr>
                </a:solidFill>
                <a:latin typeface="Microsoft YaHei" panose="020B0503020204020204" pitchFamily="34" charset="-122"/>
                <a:ea typeface="Microsoft YaHei" panose="020B0503020204020204" pitchFamily="34" charset="-122"/>
                <a:sym typeface="+mn-ea"/>
              </a:rPr>
              <a:t>Event Loop</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2.2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pic>
        <p:nvPicPr>
          <p:cNvPr id="12291" name="图片 21"/>
          <p:cNvPicPr>
            <a:picLocks noChangeAspect="1"/>
          </p:cNvPicPr>
          <p:nvPr/>
        </p:nvPicPr>
        <p:blipFill>
          <a:blip r:embed="rId2"/>
          <a:srcRect l="5653"/>
          <a:stretch>
            <a:fillRect/>
          </a:stretch>
        </p:blipFill>
        <p:spPr>
          <a:xfrm>
            <a:off x="604838" y="1479550"/>
            <a:ext cx="6281737" cy="3794125"/>
          </a:xfrm>
          <a:prstGeom prst="rect">
            <a:avLst/>
          </a:prstGeom>
          <a:noFill/>
          <a:ln w="9525">
            <a:noFill/>
          </a:ln>
        </p:spPr>
      </p:pic>
      <p:sp>
        <p:nvSpPr>
          <p:cNvPr id="24" name="矩形 23"/>
          <p:cNvSpPr/>
          <p:nvPr/>
        </p:nvSpPr>
        <p:spPr>
          <a:xfrm>
            <a:off x="604838" y="5273675"/>
            <a:ext cx="6281738" cy="741363"/>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293" name="矩形 24"/>
          <p:cNvSpPr/>
          <p:nvPr/>
        </p:nvSpPr>
        <p:spPr>
          <a:xfrm>
            <a:off x="1209675" y="5381625"/>
            <a:ext cx="5073650" cy="522288"/>
          </a:xfrm>
          <a:prstGeom prst="rect">
            <a:avLst/>
          </a:prstGeom>
          <a:noFill/>
          <a:ln w="9525">
            <a:noFill/>
          </a:ln>
        </p:spPr>
        <p:txBody>
          <a:bodyPr anchor="t">
            <a:spAutoFit/>
          </a:bodyPr>
          <a:lstStyle/>
          <a:p>
            <a:r>
              <a:rPr lang="zh-CN" altLang="zh-CN" sz="1400" dirty="0">
                <a:solidFill>
                  <a:schemeClr val="bg1"/>
                </a:solidFill>
                <a:latin typeface="Microsoft YaHei" panose="020B0503020204020204" pitchFamily="34" charset="-122"/>
                <a:ea typeface="Microsoft YaHei" panose="020B0503020204020204" pitchFamily="34" charset="-122"/>
              </a:rPr>
              <a:t>Add your words here,according to your need to draw the text box size</a:t>
            </a:r>
          </a:p>
        </p:txBody>
      </p:sp>
      <p:cxnSp>
        <p:nvCxnSpPr>
          <p:cNvPr id="26" name="直接连接符 25"/>
          <p:cNvCxnSpPr/>
          <p:nvPr/>
        </p:nvCxnSpPr>
        <p:spPr>
          <a:xfrm>
            <a:off x="7197725" y="2593975"/>
            <a:ext cx="448945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295" name="文本框 26"/>
          <p:cNvSpPr txBox="1"/>
          <p:nvPr/>
        </p:nvSpPr>
        <p:spPr>
          <a:xfrm>
            <a:off x="7094538" y="2106613"/>
            <a:ext cx="2481262" cy="398462"/>
          </a:xfrm>
          <a:prstGeom prst="rect">
            <a:avLst/>
          </a:prstGeom>
          <a:noFill/>
          <a:ln w="9525">
            <a:noFill/>
          </a:ln>
        </p:spPr>
        <p:txBody>
          <a:bodyPr anchor="t">
            <a:spAutoFit/>
          </a:bodyPr>
          <a:lstStyle/>
          <a:p>
            <a:r>
              <a:rPr lang="zh-CN" altLang="en-US" sz="2000" b="1" dirty="0">
                <a:solidFill>
                  <a:srgbClr val="DDAA19"/>
                </a:solidFill>
                <a:latin typeface="Microsoft YaHei" panose="020B0503020204020204" pitchFamily="34" charset="-122"/>
                <a:ea typeface="Microsoft YaHei" panose="020B0503020204020204" pitchFamily="34" charset="-122"/>
              </a:rPr>
              <a:t>Add your title</a:t>
            </a:r>
          </a:p>
        </p:txBody>
      </p:sp>
      <p:grpSp>
        <p:nvGrpSpPr>
          <p:cNvPr id="12296" name="组合 27"/>
          <p:cNvGrpSpPr/>
          <p:nvPr/>
        </p:nvGrpSpPr>
        <p:grpSpPr>
          <a:xfrm>
            <a:off x="7113588" y="3143250"/>
            <a:ext cx="1004887" cy="981075"/>
            <a:chOff x="7138702" y="2793356"/>
            <a:chExt cx="1005265" cy="980416"/>
          </a:xfrm>
        </p:grpSpPr>
        <p:pic>
          <p:nvPicPr>
            <p:cNvPr id="12297" name="Picture 3" descr="Nipic_2531170_20140321104142457000"/>
            <p:cNvPicPr>
              <a:picLocks noChangeAspect="1"/>
            </p:cNvPicPr>
            <p:nvPr/>
          </p:nvPicPr>
          <p:blipFill>
            <a:blip r:embed="rId3"/>
            <a:stretch>
              <a:fillRect/>
            </a:stretch>
          </p:blipFill>
          <p:spPr>
            <a:xfrm>
              <a:off x="7138702" y="2793356"/>
              <a:ext cx="1005265" cy="980416"/>
            </a:xfrm>
            <a:prstGeom prst="rect">
              <a:avLst/>
            </a:prstGeom>
            <a:noFill/>
            <a:ln w="9525">
              <a:noFill/>
            </a:ln>
          </p:spPr>
        </p:pic>
        <p:pic>
          <p:nvPicPr>
            <p:cNvPr id="12298" name="图片 29"/>
            <p:cNvPicPr>
              <a:picLocks noChangeAspect="1"/>
            </p:cNvPicPr>
            <p:nvPr/>
          </p:nvPicPr>
          <p:blipFill>
            <a:blip r:embed="rId4"/>
            <a:stretch>
              <a:fillRect/>
            </a:stretch>
          </p:blipFill>
          <p:spPr>
            <a:xfrm>
              <a:off x="7380949" y="3020560"/>
              <a:ext cx="528611" cy="528611"/>
            </a:xfrm>
            <a:prstGeom prst="rect">
              <a:avLst/>
            </a:prstGeom>
            <a:noFill/>
            <a:ln w="9525">
              <a:noFill/>
            </a:ln>
          </p:spPr>
        </p:pic>
      </p:grpSp>
      <p:grpSp>
        <p:nvGrpSpPr>
          <p:cNvPr id="12299" name="组合 30"/>
          <p:cNvGrpSpPr/>
          <p:nvPr/>
        </p:nvGrpSpPr>
        <p:grpSpPr>
          <a:xfrm>
            <a:off x="7113588" y="4459288"/>
            <a:ext cx="1004887" cy="981075"/>
            <a:chOff x="7364792" y="3965699"/>
            <a:chExt cx="1005265" cy="980416"/>
          </a:xfrm>
        </p:grpSpPr>
        <p:pic>
          <p:nvPicPr>
            <p:cNvPr id="12300" name="Picture 3" descr="Nipic_2531170_20140321104142457000"/>
            <p:cNvPicPr>
              <a:picLocks noChangeAspect="1"/>
            </p:cNvPicPr>
            <p:nvPr/>
          </p:nvPicPr>
          <p:blipFill>
            <a:blip r:embed="rId3"/>
            <a:stretch>
              <a:fillRect/>
            </a:stretch>
          </p:blipFill>
          <p:spPr>
            <a:xfrm>
              <a:off x="7364792" y="3965699"/>
              <a:ext cx="1005265" cy="980416"/>
            </a:xfrm>
            <a:prstGeom prst="rect">
              <a:avLst/>
            </a:prstGeom>
            <a:noFill/>
            <a:ln w="9525">
              <a:noFill/>
            </a:ln>
          </p:spPr>
        </p:pic>
        <p:pic>
          <p:nvPicPr>
            <p:cNvPr id="12301" name="图片 32"/>
            <p:cNvPicPr>
              <a:picLocks noChangeAspect="1"/>
            </p:cNvPicPr>
            <p:nvPr/>
          </p:nvPicPr>
          <p:blipFill>
            <a:blip r:embed="rId5"/>
            <a:stretch>
              <a:fillRect/>
            </a:stretch>
          </p:blipFill>
          <p:spPr>
            <a:xfrm>
              <a:off x="7601086" y="4189569"/>
              <a:ext cx="532676" cy="532676"/>
            </a:xfrm>
            <a:prstGeom prst="rect">
              <a:avLst/>
            </a:prstGeom>
            <a:noFill/>
            <a:ln w="9525">
              <a:noFill/>
            </a:ln>
          </p:spPr>
        </p:pic>
      </p:grpSp>
      <p:sp>
        <p:nvSpPr>
          <p:cNvPr id="12302" name="文本框 33"/>
          <p:cNvSpPr txBox="1"/>
          <p:nvPr/>
        </p:nvSpPr>
        <p:spPr>
          <a:xfrm>
            <a:off x="8118475" y="3155950"/>
            <a:ext cx="2039938" cy="398463"/>
          </a:xfrm>
          <a:prstGeom prst="rect">
            <a:avLst/>
          </a:prstGeom>
          <a:noFill/>
          <a:ln w="9525">
            <a:noFill/>
          </a:ln>
        </p:spPr>
        <p:txBody>
          <a:bodyPr wrap="square" anchor="t">
            <a:spAutoFit/>
          </a:bodyPr>
          <a:lstStyle/>
          <a:p>
            <a:r>
              <a:rPr lang="zh-CN" altLang="en-US" sz="2000" b="1" dirty="0">
                <a:solidFill>
                  <a:srgbClr val="DDAA19"/>
                </a:solidFill>
                <a:latin typeface="Microsoft YaHei" panose="020B0503020204020204" pitchFamily="34" charset="-122"/>
                <a:ea typeface="Microsoft YaHei" panose="020B0503020204020204" pitchFamily="34" charset="-122"/>
              </a:rPr>
              <a:t>Add your title</a:t>
            </a:r>
          </a:p>
        </p:txBody>
      </p:sp>
      <p:sp>
        <p:nvSpPr>
          <p:cNvPr id="12303" name="矩形 34"/>
          <p:cNvSpPr/>
          <p:nvPr/>
        </p:nvSpPr>
        <p:spPr>
          <a:xfrm>
            <a:off x="8126413" y="3538538"/>
            <a:ext cx="3825875" cy="460375"/>
          </a:xfrm>
          <a:prstGeom prst="rect">
            <a:avLst/>
          </a:prstGeom>
          <a:noFill/>
          <a:ln w="9525">
            <a:noFill/>
          </a:ln>
        </p:spPr>
        <p:txBody>
          <a:bodyPr anchor="t">
            <a:spAutoFit/>
          </a:bodyPr>
          <a:lstStyle/>
          <a:p>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p>
        </p:txBody>
      </p:sp>
      <p:sp>
        <p:nvSpPr>
          <p:cNvPr id="12304" name="文本框 35"/>
          <p:cNvSpPr txBox="1"/>
          <p:nvPr/>
        </p:nvSpPr>
        <p:spPr>
          <a:xfrm>
            <a:off x="8126413" y="4573588"/>
            <a:ext cx="2032000" cy="398462"/>
          </a:xfrm>
          <a:prstGeom prst="rect">
            <a:avLst/>
          </a:prstGeom>
          <a:noFill/>
          <a:ln w="9525">
            <a:noFill/>
          </a:ln>
        </p:spPr>
        <p:txBody>
          <a:bodyPr wrap="square" anchor="t">
            <a:spAutoFit/>
          </a:bodyPr>
          <a:lstStyle/>
          <a:p>
            <a:r>
              <a:rPr lang="zh-CN" altLang="en-US" sz="2000" b="1" dirty="0">
                <a:solidFill>
                  <a:srgbClr val="DDAA19"/>
                </a:solidFill>
                <a:latin typeface="Microsoft YaHei" panose="020B0503020204020204" pitchFamily="34" charset="-122"/>
                <a:ea typeface="Microsoft YaHei" panose="020B0503020204020204" pitchFamily="34" charset="-122"/>
              </a:rPr>
              <a:t>Add your title</a:t>
            </a:r>
          </a:p>
        </p:txBody>
      </p:sp>
      <p:sp>
        <p:nvSpPr>
          <p:cNvPr id="12305" name="矩形 36"/>
          <p:cNvSpPr/>
          <p:nvPr/>
        </p:nvSpPr>
        <p:spPr>
          <a:xfrm>
            <a:off x="8134350" y="4956175"/>
            <a:ext cx="3825875" cy="460375"/>
          </a:xfrm>
          <a:prstGeom prst="rect">
            <a:avLst/>
          </a:prstGeom>
          <a:noFill/>
          <a:ln w="9525">
            <a:noFill/>
          </a:ln>
        </p:spPr>
        <p:txBody>
          <a:bodyPr anchor="t">
            <a:spAutoFit/>
          </a:bodyPr>
          <a:lstStyle/>
          <a:p>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3"/>
          <p:cNvPicPr>
            <a:picLocks noChangeAspect="1"/>
          </p:cNvPicPr>
          <p:nvPr/>
        </p:nvPicPr>
        <p:blipFill>
          <a:blip r:embed="rId2"/>
          <a:stretch>
            <a:fillRect/>
          </a:stretch>
        </p:blipFill>
        <p:spPr>
          <a:xfrm>
            <a:off x="171450" y="130175"/>
            <a:ext cx="730250" cy="627063"/>
          </a:xfrm>
          <a:prstGeom prst="rect">
            <a:avLst/>
          </a:prstGeom>
          <a:noFill/>
          <a:ln w="9525">
            <a:noFill/>
          </a:ln>
        </p:spPr>
      </p:pic>
      <p:sp>
        <p:nvSpPr>
          <p:cNvPr id="13314"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2.3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5" name="矩形 4"/>
          <p:cNvSpPr/>
          <p:nvPr/>
        </p:nvSpPr>
        <p:spPr>
          <a:xfrm>
            <a:off x="0" y="4059238"/>
            <a:ext cx="12192000" cy="2798763"/>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13316" name="组合 8"/>
          <p:cNvGrpSpPr/>
          <p:nvPr/>
        </p:nvGrpSpPr>
        <p:grpSpPr>
          <a:xfrm>
            <a:off x="180975" y="5064125"/>
            <a:ext cx="1190625" cy="1312863"/>
            <a:chOff x="1211297" y="4984375"/>
            <a:chExt cx="1189962" cy="1312753"/>
          </a:xfrm>
        </p:grpSpPr>
        <p:pic>
          <p:nvPicPr>
            <p:cNvPr id="13317" name="图片 9"/>
            <p:cNvPicPr>
              <a:picLocks noChangeAspect="1"/>
            </p:cNvPicPr>
            <p:nvPr/>
          </p:nvPicPr>
          <p:blipFill>
            <a:blip r:embed="rId3"/>
            <a:srcRect l="12997" t="8932" r="14413" b="12666"/>
            <a:stretch>
              <a:fillRect/>
            </a:stretch>
          </p:blipFill>
          <p:spPr>
            <a:xfrm>
              <a:off x="1211297" y="4984375"/>
              <a:ext cx="1189962" cy="1312753"/>
            </a:xfrm>
            <a:prstGeom prst="rect">
              <a:avLst/>
            </a:prstGeom>
            <a:noFill/>
            <a:ln w="9525">
              <a:noFill/>
            </a:ln>
          </p:spPr>
        </p:pic>
        <p:pic>
          <p:nvPicPr>
            <p:cNvPr id="13318" name="图片 10"/>
            <p:cNvPicPr>
              <a:picLocks noChangeAspect="1"/>
            </p:cNvPicPr>
            <p:nvPr/>
          </p:nvPicPr>
          <p:blipFill>
            <a:blip r:embed="rId4"/>
            <a:stretch>
              <a:fillRect/>
            </a:stretch>
          </p:blipFill>
          <p:spPr>
            <a:xfrm>
              <a:off x="1514666" y="5306288"/>
              <a:ext cx="682571" cy="682571"/>
            </a:xfrm>
            <a:prstGeom prst="rect">
              <a:avLst/>
            </a:prstGeom>
            <a:noFill/>
            <a:ln w="9525">
              <a:noFill/>
            </a:ln>
          </p:spPr>
        </p:pic>
      </p:grpSp>
      <p:grpSp>
        <p:nvGrpSpPr>
          <p:cNvPr id="13319" name="组合 11"/>
          <p:cNvGrpSpPr/>
          <p:nvPr/>
        </p:nvGrpSpPr>
        <p:grpSpPr>
          <a:xfrm>
            <a:off x="4379913" y="5070475"/>
            <a:ext cx="1190625" cy="1312863"/>
            <a:chOff x="3303309" y="4973332"/>
            <a:chExt cx="1189962" cy="1312753"/>
          </a:xfrm>
        </p:grpSpPr>
        <p:pic>
          <p:nvPicPr>
            <p:cNvPr id="13320" name="图片 12"/>
            <p:cNvPicPr>
              <a:picLocks noChangeAspect="1"/>
            </p:cNvPicPr>
            <p:nvPr/>
          </p:nvPicPr>
          <p:blipFill>
            <a:blip r:embed="rId3"/>
            <a:srcRect l="12997" t="8932" r="14413" b="12666"/>
            <a:stretch>
              <a:fillRect/>
            </a:stretch>
          </p:blipFill>
          <p:spPr>
            <a:xfrm>
              <a:off x="3303309" y="4973332"/>
              <a:ext cx="1189962" cy="1312753"/>
            </a:xfrm>
            <a:prstGeom prst="rect">
              <a:avLst/>
            </a:prstGeom>
            <a:noFill/>
            <a:ln w="9525">
              <a:noFill/>
            </a:ln>
          </p:spPr>
        </p:pic>
        <p:pic>
          <p:nvPicPr>
            <p:cNvPr id="13321" name="图片 13"/>
            <p:cNvPicPr>
              <a:picLocks noChangeAspect="1"/>
            </p:cNvPicPr>
            <p:nvPr/>
          </p:nvPicPr>
          <p:blipFill>
            <a:blip r:embed="rId5"/>
            <a:stretch>
              <a:fillRect/>
            </a:stretch>
          </p:blipFill>
          <p:spPr>
            <a:xfrm>
              <a:off x="3587807" y="5347266"/>
              <a:ext cx="605758" cy="605758"/>
            </a:xfrm>
            <a:prstGeom prst="rect">
              <a:avLst/>
            </a:prstGeom>
            <a:noFill/>
            <a:ln w="9525">
              <a:noFill/>
            </a:ln>
          </p:spPr>
        </p:pic>
      </p:grpSp>
      <p:grpSp>
        <p:nvGrpSpPr>
          <p:cNvPr id="13322" name="组合 19"/>
          <p:cNvGrpSpPr/>
          <p:nvPr/>
        </p:nvGrpSpPr>
        <p:grpSpPr>
          <a:xfrm>
            <a:off x="8370888" y="5064125"/>
            <a:ext cx="1190625" cy="1312863"/>
            <a:chOff x="4800340" y="4809136"/>
            <a:chExt cx="1189962" cy="1312753"/>
          </a:xfrm>
        </p:grpSpPr>
        <p:pic>
          <p:nvPicPr>
            <p:cNvPr id="13323" name="图片 20"/>
            <p:cNvPicPr>
              <a:picLocks noChangeAspect="1"/>
            </p:cNvPicPr>
            <p:nvPr/>
          </p:nvPicPr>
          <p:blipFill>
            <a:blip r:embed="rId3"/>
            <a:srcRect l="12997" t="8932" r="14413" b="12666"/>
            <a:stretch>
              <a:fillRect/>
            </a:stretch>
          </p:blipFill>
          <p:spPr>
            <a:xfrm>
              <a:off x="4800340" y="4809136"/>
              <a:ext cx="1189962" cy="1312753"/>
            </a:xfrm>
            <a:prstGeom prst="rect">
              <a:avLst/>
            </a:prstGeom>
            <a:noFill/>
            <a:ln w="9525">
              <a:noFill/>
            </a:ln>
          </p:spPr>
        </p:pic>
        <p:pic>
          <p:nvPicPr>
            <p:cNvPr id="13324" name="图片 21"/>
            <p:cNvPicPr>
              <a:picLocks noChangeAspect="1"/>
            </p:cNvPicPr>
            <p:nvPr/>
          </p:nvPicPr>
          <p:blipFill>
            <a:blip r:embed="rId6"/>
            <a:stretch>
              <a:fillRect/>
            </a:stretch>
          </p:blipFill>
          <p:spPr>
            <a:xfrm>
              <a:off x="5047977" y="5169578"/>
              <a:ext cx="656591" cy="656591"/>
            </a:xfrm>
            <a:prstGeom prst="rect">
              <a:avLst/>
            </a:prstGeom>
            <a:noFill/>
            <a:ln w="9525">
              <a:noFill/>
            </a:ln>
          </p:spPr>
        </p:pic>
      </p:grpSp>
      <p:sp>
        <p:nvSpPr>
          <p:cNvPr id="13325" name="矩形 7"/>
          <p:cNvSpPr/>
          <p:nvPr/>
        </p:nvSpPr>
        <p:spPr>
          <a:xfrm>
            <a:off x="1470025" y="5454650"/>
            <a:ext cx="2489200" cy="644525"/>
          </a:xfrm>
          <a:prstGeom prst="rect">
            <a:avLst/>
          </a:prstGeom>
          <a:noFill/>
          <a:ln w="9525">
            <a:noFill/>
          </a:ln>
        </p:spPr>
        <p:txBody>
          <a:bodyPr anchor="t">
            <a:spAutoFit/>
          </a:bodyPr>
          <a:lstStyle/>
          <a:p>
            <a:pPr algn="just">
              <a:buFont typeface="Arial" panose="020B0604020202020204" pitchFamily="34" charset="0"/>
            </a:pPr>
            <a:r>
              <a:rPr lang="zh-CN" altLang="zh-CN" sz="1200" dirty="0">
                <a:solidFill>
                  <a:schemeClr val="bg1"/>
                </a:solidFill>
                <a:latin typeface="Microsoft YaHei" panose="020B0503020204020204" pitchFamily="34" charset="-122"/>
                <a:ea typeface="Microsoft YaHei" panose="020B0503020204020204" pitchFamily="34" charset="-122"/>
              </a:rPr>
              <a:t>Add your words here,according to your need to draw the text box size</a:t>
            </a:r>
          </a:p>
        </p:txBody>
      </p:sp>
      <p:sp>
        <p:nvSpPr>
          <p:cNvPr id="13326" name="矩形 7"/>
          <p:cNvSpPr/>
          <p:nvPr/>
        </p:nvSpPr>
        <p:spPr>
          <a:xfrm>
            <a:off x="5657850" y="5454650"/>
            <a:ext cx="2489200" cy="644525"/>
          </a:xfrm>
          <a:prstGeom prst="rect">
            <a:avLst/>
          </a:prstGeom>
          <a:noFill/>
          <a:ln w="9525">
            <a:noFill/>
          </a:ln>
        </p:spPr>
        <p:txBody>
          <a:bodyPr anchor="t">
            <a:spAutoFit/>
          </a:bodyPr>
          <a:lstStyle/>
          <a:p>
            <a:pPr algn="just">
              <a:buFont typeface="Arial" panose="020B0604020202020204" pitchFamily="34" charset="0"/>
            </a:pPr>
            <a:r>
              <a:rPr lang="zh-CN" altLang="zh-CN" sz="1200" dirty="0">
                <a:solidFill>
                  <a:schemeClr val="bg1"/>
                </a:solidFill>
                <a:latin typeface="Microsoft YaHei" panose="020B0503020204020204" pitchFamily="34" charset="-122"/>
                <a:ea typeface="Microsoft YaHei" panose="020B0503020204020204" pitchFamily="34" charset="-122"/>
              </a:rPr>
              <a:t>Add your words here,according to your need to draw the text box size</a:t>
            </a:r>
          </a:p>
        </p:txBody>
      </p:sp>
      <p:sp>
        <p:nvSpPr>
          <p:cNvPr id="13327" name="矩形 7"/>
          <p:cNvSpPr/>
          <p:nvPr/>
        </p:nvSpPr>
        <p:spPr>
          <a:xfrm>
            <a:off x="9561513" y="5384800"/>
            <a:ext cx="2487612" cy="644525"/>
          </a:xfrm>
          <a:prstGeom prst="rect">
            <a:avLst/>
          </a:prstGeom>
          <a:noFill/>
          <a:ln w="9525">
            <a:noFill/>
          </a:ln>
        </p:spPr>
        <p:txBody>
          <a:bodyPr anchor="t">
            <a:spAutoFit/>
          </a:bodyPr>
          <a:lstStyle/>
          <a:p>
            <a:pPr algn="just">
              <a:buFont typeface="Arial" panose="020B0604020202020204" pitchFamily="34" charset="0"/>
            </a:pPr>
            <a:r>
              <a:rPr lang="zh-CN" altLang="zh-CN" sz="1200" dirty="0">
                <a:solidFill>
                  <a:schemeClr val="bg1"/>
                </a:solidFill>
                <a:latin typeface="Microsoft YaHei" panose="020B0503020204020204" pitchFamily="34" charset="-122"/>
                <a:ea typeface="Microsoft YaHei" panose="020B0503020204020204" pitchFamily="34" charset="-122"/>
              </a:rPr>
              <a:t>Add your words here,according to your need to draw the text box size</a:t>
            </a:r>
          </a:p>
        </p:txBody>
      </p:sp>
      <p:pic>
        <p:nvPicPr>
          <p:cNvPr id="13328" name="图片 25"/>
          <p:cNvPicPr>
            <a:picLocks noChangeAspect="1"/>
          </p:cNvPicPr>
          <p:nvPr/>
        </p:nvPicPr>
        <p:blipFill>
          <a:blip r:embed="rId7"/>
          <a:stretch>
            <a:fillRect/>
          </a:stretch>
        </p:blipFill>
        <p:spPr>
          <a:xfrm>
            <a:off x="1741488" y="1398588"/>
            <a:ext cx="644525" cy="3079750"/>
          </a:xfrm>
          <a:prstGeom prst="rect">
            <a:avLst/>
          </a:prstGeom>
          <a:noFill/>
          <a:ln w="9525">
            <a:noFill/>
          </a:ln>
        </p:spPr>
      </p:pic>
      <p:pic>
        <p:nvPicPr>
          <p:cNvPr id="13329" name="图片 26"/>
          <p:cNvPicPr>
            <a:picLocks noChangeAspect="1"/>
          </p:cNvPicPr>
          <p:nvPr/>
        </p:nvPicPr>
        <p:blipFill>
          <a:blip r:embed="rId8"/>
          <a:stretch>
            <a:fillRect/>
          </a:stretch>
        </p:blipFill>
        <p:spPr>
          <a:xfrm>
            <a:off x="2590800" y="1593850"/>
            <a:ext cx="1111250" cy="3001963"/>
          </a:xfrm>
          <a:prstGeom prst="rect">
            <a:avLst/>
          </a:prstGeom>
          <a:noFill/>
          <a:ln w="9525">
            <a:noFill/>
          </a:ln>
        </p:spPr>
      </p:pic>
      <p:pic>
        <p:nvPicPr>
          <p:cNvPr id="13330" name="图片 27"/>
          <p:cNvPicPr>
            <a:picLocks noChangeAspect="1"/>
          </p:cNvPicPr>
          <p:nvPr/>
        </p:nvPicPr>
        <p:blipFill>
          <a:blip r:embed="rId9"/>
          <a:stretch>
            <a:fillRect/>
          </a:stretch>
        </p:blipFill>
        <p:spPr>
          <a:xfrm>
            <a:off x="3492500" y="1700213"/>
            <a:ext cx="1174750" cy="3273425"/>
          </a:xfrm>
          <a:prstGeom prst="rect">
            <a:avLst/>
          </a:prstGeom>
          <a:noFill/>
          <a:ln w="9525">
            <a:noFill/>
          </a:ln>
        </p:spPr>
      </p:pic>
      <p:pic>
        <p:nvPicPr>
          <p:cNvPr id="13331" name="图片 28"/>
          <p:cNvPicPr>
            <a:picLocks noChangeAspect="1"/>
          </p:cNvPicPr>
          <p:nvPr/>
        </p:nvPicPr>
        <p:blipFill>
          <a:blip r:embed="rId10"/>
          <a:stretch>
            <a:fillRect/>
          </a:stretch>
        </p:blipFill>
        <p:spPr>
          <a:xfrm>
            <a:off x="4667250" y="1474788"/>
            <a:ext cx="765175" cy="2928937"/>
          </a:xfrm>
          <a:prstGeom prst="rect">
            <a:avLst/>
          </a:prstGeom>
          <a:noFill/>
          <a:ln w="9525">
            <a:noFill/>
          </a:ln>
        </p:spPr>
      </p:pic>
      <p:sp>
        <p:nvSpPr>
          <p:cNvPr id="24" name="矩形 7"/>
          <p:cNvSpPr>
            <a:spLocks noChangeArrowheads="1"/>
          </p:cNvSpPr>
          <p:nvPr/>
        </p:nvSpPr>
        <p:spPr bwMode="auto">
          <a:xfrm>
            <a:off x="6588125" y="1700213"/>
            <a:ext cx="4559300" cy="1276350"/>
          </a:xfrm>
          <a:prstGeom prst="rect">
            <a:avLst/>
          </a:prstGeom>
          <a:noFill/>
          <a:ln w="9525">
            <a:solidFill>
              <a:srgbClr val="FCFCFC"/>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your words here,according to your need to draw the text box size</a:t>
            </a:r>
          </a:p>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altLang="zh-CN" sz="1100" b="0" i="0" u="none" strike="noStrike" kern="1200" cap="none" spc="0" normalizeH="0" baseline="0" noProof="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altLang="zh-CN" sz="1100" b="0" i="0" u="none" strike="noStrike" kern="1200" cap="none" spc="0" normalizeH="0" baseline="0" noProof="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altLang="zh-CN" sz="1100" b="0" i="0" u="none" strike="noStrike" kern="1200" cap="none" spc="0" normalizeH="0" baseline="0" noProof="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your words here,according to your need to draw the text box size</a:t>
            </a: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3265</Words>
  <Application>Microsoft Office PowerPoint</Application>
  <PresentationFormat>Widescreen</PresentationFormat>
  <Paragraphs>226</Paragraphs>
  <Slides>24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Microsoft YaHei</vt:lpstr>
      <vt:lpstr>黑体</vt:lpstr>
      <vt:lpstr>SimSun</vt:lpstr>
      <vt:lpstr>SimSun</vt:lpstr>
      <vt:lpstr>Arial</vt:lpstr>
      <vt:lpstr>Broadway</vt:lpstr>
      <vt:lpstr>Calibri</vt:lpstr>
      <vt:lpstr>Calibri Light</vt:lpstr>
      <vt:lpstr>Fira Code</vt:lpstr>
      <vt:lpstr>Fira Code Medium</vt:lpstr>
      <vt:lpstr>Impact</vt:lpstr>
      <vt:lpstr>Verdana</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Andranik Barseghyan</cp:lastModifiedBy>
  <cp:revision>102</cp:revision>
  <dcterms:created xsi:type="dcterms:W3CDTF">2015-09-23T05:25:00Z</dcterms:created>
  <dcterms:modified xsi:type="dcterms:W3CDTF">2019-12-11T10:13:15Z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1033-11.2.0.9070</vt:lpwstr>
  </property>
</Properties>
</file>